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slideLayouts/slideLayout13.xml" ContentType="application/vnd.openxmlformats-officedocument.presentationml.slideLayout+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slideLayouts/slideLayout11.xml" ContentType="application/vnd.openxmlformats-officedocument.presentationml.slideLayout+xml"/>
  <Override PartName="/ppt/tags/tag5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tags/tag39.xml" ContentType="application/vnd.openxmlformats-officedocument.presentationml.tags+xml"/>
  <Override PartName="/ppt/slideLayouts/slideLayout16.xml" ContentType="application/vnd.openxmlformats-officedocument.presentationml.slideLayout+xml"/>
  <Override PartName="/ppt/tags/tag5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Layouts/slideLayout14.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2.xml" ContentType="application/vnd.openxmlformats-officedocument.presentationml.slideLayout+xml"/>
  <Override PartName="/ppt/tags/tag5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Default Extension="mp4" ContentType="video/unknown"/>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5" r:id="rId1"/>
    <p:sldMasterId id="2147483913" r:id="rId2"/>
  </p:sldMasterIdLst>
  <p:notesMasterIdLst>
    <p:notesMasterId r:id="rId16"/>
  </p:notesMasterIdLst>
  <p:handoutMasterIdLst>
    <p:handoutMasterId r:id="rId17"/>
  </p:handoutMasterIdLst>
  <p:sldIdLst>
    <p:sldId id="908" r:id="rId3"/>
    <p:sldId id="909" r:id="rId4"/>
    <p:sldId id="934" r:id="rId5"/>
    <p:sldId id="935" r:id="rId6"/>
    <p:sldId id="945" r:id="rId7"/>
    <p:sldId id="937" r:id="rId8"/>
    <p:sldId id="971" r:id="rId9"/>
    <p:sldId id="950" r:id="rId10"/>
    <p:sldId id="964" r:id="rId11"/>
    <p:sldId id="968" r:id="rId12"/>
    <p:sldId id="947" r:id="rId13"/>
    <p:sldId id="952" r:id="rId14"/>
    <p:sldId id="970" r:id="rId15"/>
  </p:sldIdLst>
  <p:sldSz cx="9144000" cy="5143500" type="screen16x9"/>
  <p:notesSz cx="6797675" cy="9874250"/>
  <p:custDataLst>
    <p:tags r:id="rId18"/>
  </p:custDataLst>
  <p:defaultTextStyle>
    <a:defPPr>
      <a:defRPr lang="en-GB"/>
    </a:defPPr>
    <a:lvl1pPr algn="ctr" rtl="0" fontAlgn="base">
      <a:spcBef>
        <a:spcPct val="0"/>
      </a:spcBef>
      <a:spcAft>
        <a:spcPct val="0"/>
      </a:spcAft>
      <a:defRPr sz="1200" kern="1200">
        <a:solidFill>
          <a:schemeClr val="tx1"/>
        </a:solidFill>
        <a:latin typeface="Arial" charset="0"/>
        <a:ea typeface="+mn-ea"/>
        <a:cs typeface="Arial" charset="0"/>
      </a:defRPr>
    </a:lvl1pPr>
    <a:lvl2pPr marL="389626" algn="ctr" rtl="0" fontAlgn="base">
      <a:spcBef>
        <a:spcPct val="0"/>
      </a:spcBef>
      <a:spcAft>
        <a:spcPct val="0"/>
      </a:spcAft>
      <a:defRPr sz="1200" kern="1200">
        <a:solidFill>
          <a:schemeClr val="tx1"/>
        </a:solidFill>
        <a:latin typeface="Arial" charset="0"/>
        <a:ea typeface="+mn-ea"/>
        <a:cs typeface="Arial" charset="0"/>
      </a:defRPr>
    </a:lvl2pPr>
    <a:lvl3pPr marL="779252" algn="ctr" rtl="0" fontAlgn="base">
      <a:spcBef>
        <a:spcPct val="0"/>
      </a:spcBef>
      <a:spcAft>
        <a:spcPct val="0"/>
      </a:spcAft>
      <a:defRPr sz="1200" kern="1200">
        <a:solidFill>
          <a:schemeClr val="tx1"/>
        </a:solidFill>
        <a:latin typeface="Arial" charset="0"/>
        <a:ea typeface="+mn-ea"/>
        <a:cs typeface="Arial" charset="0"/>
      </a:defRPr>
    </a:lvl3pPr>
    <a:lvl4pPr marL="1168878" algn="ctr" rtl="0" fontAlgn="base">
      <a:spcBef>
        <a:spcPct val="0"/>
      </a:spcBef>
      <a:spcAft>
        <a:spcPct val="0"/>
      </a:spcAft>
      <a:defRPr sz="1200" kern="1200">
        <a:solidFill>
          <a:schemeClr val="tx1"/>
        </a:solidFill>
        <a:latin typeface="Arial" charset="0"/>
        <a:ea typeface="+mn-ea"/>
        <a:cs typeface="Arial" charset="0"/>
      </a:defRPr>
    </a:lvl4pPr>
    <a:lvl5pPr marL="1558503" algn="ctr" rtl="0" fontAlgn="base">
      <a:spcBef>
        <a:spcPct val="0"/>
      </a:spcBef>
      <a:spcAft>
        <a:spcPct val="0"/>
      </a:spcAft>
      <a:defRPr sz="1200" kern="1200">
        <a:solidFill>
          <a:schemeClr val="tx1"/>
        </a:solidFill>
        <a:latin typeface="Arial" charset="0"/>
        <a:ea typeface="+mn-ea"/>
        <a:cs typeface="Arial" charset="0"/>
      </a:defRPr>
    </a:lvl5pPr>
    <a:lvl6pPr marL="1948129" algn="l" defTabSz="779252" rtl="0" eaLnBrk="1" latinLnBrk="0" hangingPunct="1">
      <a:defRPr sz="1200" kern="1200">
        <a:solidFill>
          <a:schemeClr val="tx1"/>
        </a:solidFill>
        <a:latin typeface="Arial" charset="0"/>
        <a:ea typeface="+mn-ea"/>
        <a:cs typeface="Arial" charset="0"/>
      </a:defRPr>
    </a:lvl6pPr>
    <a:lvl7pPr marL="2337755" algn="l" defTabSz="779252" rtl="0" eaLnBrk="1" latinLnBrk="0" hangingPunct="1">
      <a:defRPr sz="1200" kern="1200">
        <a:solidFill>
          <a:schemeClr val="tx1"/>
        </a:solidFill>
        <a:latin typeface="Arial" charset="0"/>
        <a:ea typeface="+mn-ea"/>
        <a:cs typeface="Arial" charset="0"/>
      </a:defRPr>
    </a:lvl7pPr>
    <a:lvl8pPr marL="2727381" algn="l" defTabSz="779252" rtl="0" eaLnBrk="1" latinLnBrk="0" hangingPunct="1">
      <a:defRPr sz="1200" kern="1200">
        <a:solidFill>
          <a:schemeClr val="tx1"/>
        </a:solidFill>
        <a:latin typeface="Arial" charset="0"/>
        <a:ea typeface="+mn-ea"/>
        <a:cs typeface="Arial" charset="0"/>
      </a:defRPr>
    </a:lvl8pPr>
    <a:lvl9pPr marL="3117007" algn="l" defTabSz="779252"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E5937"/>
    <a:srgbClr val="D2533C"/>
    <a:srgbClr val="800000"/>
    <a:srgbClr val="FFFFFF"/>
    <a:srgbClr val="B4E99D"/>
    <a:srgbClr val="FFCC33"/>
    <a:srgbClr val="C6BF9A"/>
    <a:srgbClr val="F0EEE4"/>
    <a:srgbClr val="E2DFCD"/>
    <a:srgbClr val="5974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7" autoAdjust="0"/>
    <p:restoredTop sz="98589" autoAdjust="0"/>
  </p:normalViewPr>
  <p:slideViewPr>
    <p:cSldViewPr snapToGrid="0" showGuides="1">
      <p:cViewPr varScale="1">
        <p:scale>
          <a:sx n="76" d="100"/>
          <a:sy n="76" d="100"/>
        </p:scale>
        <p:origin x="-90" y="-336"/>
      </p:cViewPr>
      <p:guideLst>
        <p:guide orient="horz" pos="3239"/>
        <p:guide/>
      </p:guideLst>
    </p:cSldViewPr>
  </p:slideViewPr>
  <p:notesTextViewPr>
    <p:cViewPr>
      <p:scale>
        <a:sx n="100" d="100"/>
        <a:sy n="100" d="100"/>
      </p:scale>
      <p:origin x="0" y="0"/>
    </p:cViewPr>
  </p:notesTextViewPr>
  <p:sorterViewPr>
    <p:cViewPr>
      <p:scale>
        <a:sx n="98" d="100"/>
        <a:sy n="98" d="100"/>
      </p:scale>
      <p:origin x="0" y="5448"/>
    </p:cViewPr>
  </p:sorterViewPr>
  <p:notesViewPr>
    <p:cSldViewPr snapToGrid="0" showGuides="1">
      <p:cViewPr varScale="1">
        <p:scale>
          <a:sx n="82" d="100"/>
          <a:sy n="82" d="100"/>
        </p:scale>
        <p:origin x="-3420" y="-102"/>
      </p:cViewPr>
      <p:guideLst>
        <p:guide orient="horz" pos="311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5" y="0"/>
            <a:ext cx="2946145" cy="493713"/>
          </a:xfrm>
          <a:prstGeom prst="rect">
            <a:avLst/>
          </a:prstGeom>
          <a:noFill/>
          <a:ln w="9525">
            <a:noFill/>
            <a:miter lim="800000"/>
            <a:headEnd/>
            <a:tailEnd/>
          </a:ln>
          <a:effectLst/>
        </p:spPr>
        <p:txBody>
          <a:bodyPr vert="horz" wrap="square" lIns="91043" tIns="45522" rIns="91043" bIns="45522" numCol="1" anchor="t" anchorCtr="0" compatLnSpc="1">
            <a:prstTxWarp prst="textNoShape">
              <a:avLst/>
            </a:prstTxWarp>
          </a:bodyPr>
          <a:lstStyle>
            <a:lvl1pPr algn="l" defTabSz="911225">
              <a:defRPr sz="1200" b="1"/>
            </a:lvl1pPr>
          </a:lstStyle>
          <a:p>
            <a:endParaRPr lang="en-GB"/>
          </a:p>
        </p:txBody>
      </p:sp>
      <p:sp>
        <p:nvSpPr>
          <p:cNvPr id="10243" name="Rectangle 3"/>
          <p:cNvSpPr>
            <a:spLocks noGrp="1" noChangeArrowheads="1"/>
          </p:cNvSpPr>
          <p:nvPr>
            <p:ph type="dt" sz="quarter" idx="1"/>
          </p:nvPr>
        </p:nvSpPr>
        <p:spPr bwMode="auto">
          <a:xfrm>
            <a:off x="3851534" y="0"/>
            <a:ext cx="2946145" cy="493713"/>
          </a:xfrm>
          <a:prstGeom prst="rect">
            <a:avLst/>
          </a:prstGeom>
          <a:noFill/>
          <a:ln w="9525">
            <a:noFill/>
            <a:miter lim="800000"/>
            <a:headEnd/>
            <a:tailEnd/>
          </a:ln>
          <a:effectLst/>
        </p:spPr>
        <p:txBody>
          <a:bodyPr vert="horz" wrap="square" lIns="91043" tIns="45522" rIns="91043" bIns="45522" numCol="1" anchor="t" anchorCtr="0" compatLnSpc="1">
            <a:prstTxWarp prst="textNoShape">
              <a:avLst/>
            </a:prstTxWarp>
          </a:bodyPr>
          <a:lstStyle>
            <a:lvl1pPr algn="r" defTabSz="911225">
              <a:defRPr sz="1200" b="1"/>
            </a:lvl1pPr>
          </a:lstStyle>
          <a:p>
            <a:endParaRPr lang="en-GB"/>
          </a:p>
        </p:txBody>
      </p:sp>
      <p:sp>
        <p:nvSpPr>
          <p:cNvPr id="10244" name="Rectangle 4"/>
          <p:cNvSpPr>
            <a:spLocks noGrp="1" noChangeArrowheads="1"/>
          </p:cNvSpPr>
          <p:nvPr>
            <p:ph type="ftr" sz="quarter" idx="2"/>
          </p:nvPr>
        </p:nvSpPr>
        <p:spPr bwMode="auto">
          <a:xfrm>
            <a:off x="5" y="9380539"/>
            <a:ext cx="2946145" cy="493713"/>
          </a:xfrm>
          <a:prstGeom prst="rect">
            <a:avLst/>
          </a:prstGeom>
          <a:noFill/>
          <a:ln w="9525">
            <a:noFill/>
            <a:miter lim="800000"/>
            <a:headEnd/>
            <a:tailEnd/>
          </a:ln>
          <a:effectLst/>
        </p:spPr>
        <p:txBody>
          <a:bodyPr vert="horz" wrap="square" lIns="91043" tIns="45522" rIns="91043" bIns="45522" numCol="1" anchor="b" anchorCtr="0" compatLnSpc="1">
            <a:prstTxWarp prst="textNoShape">
              <a:avLst/>
            </a:prstTxWarp>
          </a:bodyPr>
          <a:lstStyle>
            <a:lvl1pPr algn="l" defTabSz="911225">
              <a:defRPr sz="1200" b="1"/>
            </a:lvl1pPr>
          </a:lstStyle>
          <a:p>
            <a:endParaRPr lang="en-GB"/>
          </a:p>
        </p:txBody>
      </p:sp>
      <p:sp>
        <p:nvSpPr>
          <p:cNvPr id="10245" name="Rectangle 5"/>
          <p:cNvSpPr>
            <a:spLocks noGrp="1" noChangeArrowheads="1"/>
          </p:cNvSpPr>
          <p:nvPr>
            <p:ph type="sldNum" sz="quarter" idx="3"/>
          </p:nvPr>
        </p:nvSpPr>
        <p:spPr bwMode="auto">
          <a:xfrm>
            <a:off x="3851534" y="9380539"/>
            <a:ext cx="2946145" cy="493713"/>
          </a:xfrm>
          <a:prstGeom prst="rect">
            <a:avLst/>
          </a:prstGeom>
          <a:noFill/>
          <a:ln w="9525">
            <a:noFill/>
            <a:miter lim="800000"/>
            <a:headEnd/>
            <a:tailEnd/>
          </a:ln>
          <a:effectLst/>
        </p:spPr>
        <p:txBody>
          <a:bodyPr vert="horz" wrap="square" lIns="91043" tIns="45522" rIns="91043" bIns="45522" numCol="1" anchor="b" anchorCtr="0" compatLnSpc="1">
            <a:prstTxWarp prst="textNoShape">
              <a:avLst/>
            </a:prstTxWarp>
          </a:bodyPr>
          <a:lstStyle>
            <a:lvl1pPr algn="r" defTabSz="911225">
              <a:defRPr sz="1200" b="1"/>
            </a:lvl1pPr>
          </a:lstStyle>
          <a:p>
            <a:fld id="{FA6C698E-6BEE-4F0D-B913-90F370A509EE}" type="slidenum">
              <a:rPr lang="en-GB"/>
              <a:pPr/>
              <a:t>‹N°›</a:t>
            </a:fld>
            <a:endParaRPr lang="en-GB"/>
          </a:p>
        </p:txBody>
      </p:sp>
    </p:spTree>
    <p:extLst>
      <p:ext uri="{BB962C8B-B14F-4D97-AF65-F5344CB8AC3E}">
        <p14:creationId xmlns:p14="http://schemas.microsoft.com/office/powerpoint/2010/main" xmlns="" val="347333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5" y="2"/>
            <a:ext cx="2965581" cy="485801"/>
          </a:xfrm>
          <a:prstGeom prst="rect">
            <a:avLst/>
          </a:prstGeom>
          <a:noFill/>
          <a:ln w="9525">
            <a:noFill/>
            <a:miter lim="800000"/>
            <a:headEnd/>
            <a:tailEnd/>
          </a:ln>
          <a:effectLst/>
        </p:spPr>
        <p:txBody>
          <a:bodyPr vert="horz" wrap="square" lIns="89556" tIns="44778" rIns="89556" bIns="44778" numCol="1" anchor="t" anchorCtr="0" compatLnSpc="1">
            <a:prstTxWarp prst="textNoShape">
              <a:avLst/>
            </a:prstTxWarp>
          </a:bodyPr>
          <a:lstStyle>
            <a:lvl1pPr algn="l" defTabSz="895350">
              <a:defRPr sz="1200" b="1"/>
            </a:lvl1pPr>
          </a:lstStyle>
          <a:p>
            <a:endParaRPr lang="fr-FR"/>
          </a:p>
        </p:txBody>
      </p:sp>
      <p:sp>
        <p:nvSpPr>
          <p:cNvPr id="11267" name="Rectangle 3"/>
          <p:cNvSpPr>
            <a:spLocks noGrp="1" noChangeArrowheads="1"/>
          </p:cNvSpPr>
          <p:nvPr>
            <p:ph type="dt" idx="1"/>
          </p:nvPr>
        </p:nvSpPr>
        <p:spPr bwMode="auto">
          <a:xfrm>
            <a:off x="3856389" y="2"/>
            <a:ext cx="2965580" cy="485801"/>
          </a:xfrm>
          <a:prstGeom prst="rect">
            <a:avLst/>
          </a:prstGeom>
          <a:noFill/>
          <a:ln w="9525">
            <a:noFill/>
            <a:miter lim="800000"/>
            <a:headEnd/>
            <a:tailEnd/>
          </a:ln>
          <a:effectLst/>
        </p:spPr>
        <p:txBody>
          <a:bodyPr vert="horz" wrap="square" lIns="89556" tIns="44778" rIns="89556" bIns="44778" numCol="1" anchor="t" anchorCtr="0" compatLnSpc="1">
            <a:prstTxWarp prst="textNoShape">
              <a:avLst/>
            </a:prstTxWarp>
          </a:bodyPr>
          <a:lstStyle>
            <a:lvl1pPr algn="r" defTabSz="895350">
              <a:defRPr sz="1200" b="1"/>
            </a:lvl1pPr>
          </a:lstStyle>
          <a:p>
            <a:endParaRPr lang="fr-FR"/>
          </a:p>
        </p:txBody>
      </p:sp>
      <p:sp>
        <p:nvSpPr>
          <p:cNvPr id="11268" name="Rectangle 4"/>
          <p:cNvSpPr>
            <a:spLocks noGrp="1" noRot="1" noChangeAspect="1" noChangeArrowheads="1" noTextEdit="1"/>
          </p:cNvSpPr>
          <p:nvPr>
            <p:ph type="sldImg" idx="2"/>
          </p:nvPr>
        </p:nvSpPr>
        <p:spPr bwMode="auto">
          <a:xfrm>
            <a:off x="63500" y="730250"/>
            <a:ext cx="6624638" cy="372745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890808" y="4701346"/>
            <a:ext cx="4967470" cy="4457654"/>
          </a:xfrm>
          <a:prstGeom prst="rect">
            <a:avLst/>
          </a:prstGeom>
          <a:noFill/>
          <a:ln w="9525">
            <a:noFill/>
            <a:miter lim="800000"/>
            <a:headEnd/>
            <a:tailEnd/>
          </a:ln>
          <a:effectLst/>
        </p:spPr>
        <p:txBody>
          <a:bodyPr vert="horz" wrap="square" lIns="89556" tIns="44778" rIns="89556" bIns="44778"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1270" name="Rectangle 6"/>
          <p:cNvSpPr>
            <a:spLocks noGrp="1" noChangeArrowheads="1"/>
          </p:cNvSpPr>
          <p:nvPr>
            <p:ph type="ftr" sz="quarter" idx="4"/>
          </p:nvPr>
        </p:nvSpPr>
        <p:spPr bwMode="auto">
          <a:xfrm>
            <a:off x="5" y="9401111"/>
            <a:ext cx="2965581" cy="487383"/>
          </a:xfrm>
          <a:prstGeom prst="rect">
            <a:avLst/>
          </a:prstGeom>
          <a:noFill/>
          <a:ln w="9525">
            <a:noFill/>
            <a:miter lim="800000"/>
            <a:headEnd/>
            <a:tailEnd/>
          </a:ln>
          <a:effectLst/>
        </p:spPr>
        <p:txBody>
          <a:bodyPr vert="horz" wrap="square" lIns="89556" tIns="44778" rIns="89556" bIns="44778" numCol="1" anchor="b" anchorCtr="0" compatLnSpc="1">
            <a:prstTxWarp prst="textNoShape">
              <a:avLst/>
            </a:prstTxWarp>
          </a:bodyPr>
          <a:lstStyle>
            <a:lvl1pPr algn="l" defTabSz="895350">
              <a:defRPr sz="1200" b="1"/>
            </a:lvl1pPr>
          </a:lstStyle>
          <a:p>
            <a:endParaRPr lang="fr-FR"/>
          </a:p>
        </p:txBody>
      </p:sp>
      <p:sp>
        <p:nvSpPr>
          <p:cNvPr id="11271" name="Rectangle 7"/>
          <p:cNvSpPr>
            <a:spLocks noGrp="1" noChangeArrowheads="1"/>
          </p:cNvSpPr>
          <p:nvPr>
            <p:ph type="sldNum" sz="quarter" idx="5"/>
          </p:nvPr>
        </p:nvSpPr>
        <p:spPr bwMode="auto">
          <a:xfrm>
            <a:off x="3856389" y="9401111"/>
            <a:ext cx="2965580" cy="487383"/>
          </a:xfrm>
          <a:prstGeom prst="rect">
            <a:avLst/>
          </a:prstGeom>
          <a:noFill/>
          <a:ln w="9525">
            <a:noFill/>
            <a:miter lim="800000"/>
            <a:headEnd/>
            <a:tailEnd/>
          </a:ln>
          <a:effectLst/>
        </p:spPr>
        <p:txBody>
          <a:bodyPr vert="horz" wrap="square" lIns="89556" tIns="44778" rIns="89556" bIns="44778" numCol="1" anchor="b" anchorCtr="0" compatLnSpc="1">
            <a:prstTxWarp prst="textNoShape">
              <a:avLst/>
            </a:prstTxWarp>
          </a:bodyPr>
          <a:lstStyle>
            <a:lvl1pPr algn="r" defTabSz="895350">
              <a:defRPr sz="1200" b="1"/>
            </a:lvl1pPr>
          </a:lstStyle>
          <a:p>
            <a:fld id="{9D3D8156-3F1F-4B2B-A364-3A307B7F7B12}" type="slidenum">
              <a:rPr lang="fr-FR"/>
              <a:pPr/>
              <a:t>‹N°›</a:t>
            </a:fld>
            <a:endParaRPr lang="fr-FR"/>
          </a:p>
        </p:txBody>
      </p:sp>
    </p:spTree>
    <p:extLst>
      <p:ext uri="{BB962C8B-B14F-4D97-AF65-F5344CB8AC3E}">
        <p14:creationId xmlns:p14="http://schemas.microsoft.com/office/powerpoint/2010/main" xmlns="" val="17349365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Arial" charset="0"/>
      </a:defRPr>
    </a:lvl1pPr>
    <a:lvl2pPr marL="389626" algn="l" rtl="0" fontAlgn="base">
      <a:spcBef>
        <a:spcPct val="30000"/>
      </a:spcBef>
      <a:spcAft>
        <a:spcPct val="0"/>
      </a:spcAft>
      <a:defRPr sz="1000" kern="1200">
        <a:solidFill>
          <a:schemeClr val="tx1"/>
        </a:solidFill>
        <a:latin typeface="Arial" charset="0"/>
        <a:ea typeface="+mn-ea"/>
        <a:cs typeface="Arial" charset="0"/>
      </a:defRPr>
    </a:lvl2pPr>
    <a:lvl3pPr marL="779252" algn="l" rtl="0" fontAlgn="base">
      <a:spcBef>
        <a:spcPct val="30000"/>
      </a:spcBef>
      <a:spcAft>
        <a:spcPct val="0"/>
      </a:spcAft>
      <a:defRPr sz="1000" kern="1200">
        <a:solidFill>
          <a:schemeClr val="tx1"/>
        </a:solidFill>
        <a:latin typeface="Arial" charset="0"/>
        <a:ea typeface="+mn-ea"/>
        <a:cs typeface="Arial" charset="0"/>
      </a:defRPr>
    </a:lvl3pPr>
    <a:lvl4pPr marL="1168878" algn="l" rtl="0" fontAlgn="base">
      <a:spcBef>
        <a:spcPct val="30000"/>
      </a:spcBef>
      <a:spcAft>
        <a:spcPct val="0"/>
      </a:spcAft>
      <a:defRPr sz="1000" kern="1200">
        <a:solidFill>
          <a:schemeClr val="tx1"/>
        </a:solidFill>
        <a:latin typeface="Arial" charset="0"/>
        <a:ea typeface="+mn-ea"/>
        <a:cs typeface="Arial" charset="0"/>
      </a:defRPr>
    </a:lvl4pPr>
    <a:lvl5pPr marL="1558503" algn="l" rtl="0" fontAlgn="base">
      <a:spcBef>
        <a:spcPct val="30000"/>
      </a:spcBef>
      <a:spcAft>
        <a:spcPct val="0"/>
      </a:spcAft>
      <a:defRPr sz="1000" kern="1200">
        <a:solidFill>
          <a:schemeClr val="tx1"/>
        </a:solidFill>
        <a:latin typeface="Arial" charset="0"/>
        <a:ea typeface="+mn-ea"/>
        <a:cs typeface="Arial"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3500" y="730250"/>
            <a:ext cx="6624638" cy="3727450"/>
          </a:xfrm>
        </p:spPr>
      </p:sp>
      <p:sp>
        <p:nvSpPr>
          <p:cNvPr id="3" name="Espace réservé des commentaires 2"/>
          <p:cNvSpPr>
            <a:spLocks noGrp="1"/>
          </p:cNvSpPr>
          <p:nvPr>
            <p:ph type="body" idx="1"/>
          </p:nvPr>
        </p:nvSpPr>
        <p:spPr/>
        <p:txBody>
          <a:bodyPr/>
          <a:lstStyle/>
          <a:p>
            <a:r>
              <a:rPr lang="fr-FR" dirty="0" smtClean="0"/>
              <a:t>This </a:t>
            </a:r>
            <a:r>
              <a:rPr lang="fr-FR" dirty="0" err="1" smtClean="0"/>
              <a:t>guy</a:t>
            </a:r>
            <a:r>
              <a:rPr lang="fr-FR" dirty="0" smtClean="0"/>
              <a:t> has</a:t>
            </a:r>
            <a:r>
              <a:rPr lang="fr-FR" baseline="0" dirty="0" smtClean="0"/>
              <a:t> been one of the </a:t>
            </a:r>
            <a:r>
              <a:rPr lang="fr-FR" baseline="0" dirty="0" err="1" smtClean="0"/>
              <a:t>worse</a:t>
            </a:r>
            <a:r>
              <a:rPr lang="fr-FR" baseline="0" dirty="0" smtClean="0"/>
              <a:t> </a:t>
            </a:r>
            <a:r>
              <a:rPr lang="fr-FR" baseline="0" dirty="0" err="1" smtClean="0"/>
              <a:t>enemy</a:t>
            </a:r>
            <a:r>
              <a:rPr lang="fr-FR" baseline="0" dirty="0" smtClean="0"/>
              <a:t> of hm </a:t>
            </a:r>
            <a:r>
              <a:rPr lang="fr-FR" baseline="0" dirty="0" err="1" smtClean="0"/>
              <a:t>across</a:t>
            </a:r>
            <a:r>
              <a:rPr lang="fr-FR" baseline="0" dirty="0" smtClean="0"/>
              <a:t> the last 10 </a:t>
            </a:r>
            <a:r>
              <a:rPr lang="fr-FR" baseline="0" dirty="0" err="1" smtClean="0"/>
              <a:t>years</a:t>
            </a: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20</a:t>
            </a:r>
            <a:r>
              <a:rPr lang="fr-FR" baseline="0" dirty="0" smtClean="0"/>
              <a:t> </a:t>
            </a:r>
            <a:r>
              <a:rPr lang="fr-FR" baseline="0" dirty="0" err="1" smtClean="0"/>
              <a:t>years</a:t>
            </a:r>
            <a:r>
              <a:rPr lang="fr-FR" baseline="0" dirty="0" smtClean="0"/>
              <a:t> </a:t>
            </a:r>
            <a:r>
              <a:rPr lang="fr-FR" baseline="0" dirty="0" err="1" smtClean="0"/>
              <a:t>ago</a:t>
            </a:r>
            <a:r>
              <a:rPr lang="fr-FR" baseline="0" dirty="0" smtClean="0"/>
              <a:t>, the </a:t>
            </a:r>
            <a:r>
              <a:rPr lang="fr-FR" baseline="0" dirty="0" err="1" smtClean="0"/>
              <a:t>exciting</a:t>
            </a:r>
            <a:r>
              <a:rPr lang="fr-FR" baseline="0" dirty="0" smtClean="0"/>
              <a:t> </a:t>
            </a:r>
            <a:r>
              <a:rPr lang="fr-FR" baseline="0" dirty="0" err="1" smtClean="0"/>
              <a:t>products</a:t>
            </a:r>
            <a:r>
              <a:rPr lang="fr-FR" baseline="0" dirty="0" smtClean="0"/>
              <a:t> </a:t>
            </a:r>
            <a:r>
              <a:rPr lang="fr-FR" baseline="0" dirty="0" err="1" smtClean="0"/>
              <a:t>were</a:t>
            </a:r>
            <a:r>
              <a:rPr lang="fr-FR" baseline="0" dirty="0" smtClean="0"/>
              <a:t> </a:t>
            </a:r>
            <a:r>
              <a:rPr lang="fr-FR" baseline="0" dirty="0" err="1" smtClean="0"/>
              <a:t>sold</a:t>
            </a:r>
            <a:r>
              <a:rPr lang="fr-FR" baseline="0" dirty="0" smtClean="0"/>
              <a:t> in </a:t>
            </a:r>
            <a:r>
              <a:rPr lang="fr-FR" baseline="0" dirty="0" err="1" smtClean="0"/>
              <a:t>hypermarkets</a:t>
            </a:r>
            <a:r>
              <a:rPr lang="fr-FR" baseline="0" dirty="0" smtClean="0"/>
              <a:t> ; </a:t>
            </a:r>
            <a:r>
              <a:rPr lang="fr-FR" baseline="0" dirty="0" err="1" smtClean="0"/>
              <a:t>today</a:t>
            </a:r>
            <a:r>
              <a:rPr lang="fr-FR" baseline="0" dirty="0" smtClean="0"/>
              <a:t>, the </a:t>
            </a:r>
            <a:r>
              <a:rPr lang="fr-FR" baseline="0" dirty="0" err="1" smtClean="0"/>
              <a:t>excitment</a:t>
            </a:r>
            <a:r>
              <a:rPr lang="fr-FR" baseline="0" dirty="0" smtClean="0"/>
              <a:t> </a:t>
            </a:r>
            <a:r>
              <a:rPr lang="fr-FR" baseline="0" dirty="0" err="1" smtClean="0"/>
              <a:t>comes</a:t>
            </a:r>
            <a:r>
              <a:rPr lang="fr-FR" baseline="0" dirty="0" smtClean="0"/>
              <a:t> </a:t>
            </a:r>
            <a:r>
              <a:rPr lang="fr-FR" baseline="0" dirty="0" err="1" smtClean="0"/>
              <a:t>from</a:t>
            </a:r>
            <a:r>
              <a:rPr lang="fr-FR" baseline="0" dirty="0" smtClean="0"/>
              <a:t> services </a:t>
            </a:r>
            <a:r>
              <a:rPr lang="fr-FR" baseline="0" dirty="0" err="1" smtClean="0"/>
              <a:t>that</a:t>
            </a:r>
            <a:r>
              <a:rPr lang="fr-FR" baseline="0" dirty="0" smtClean="0"/>
              <a:t> </a:t>
            </a:r>
            <a:r>
              <a:rPr lang="fr-FR" baseline="0" dirty="0" err="1" smtClean="0"/>
              <a:t>hypers</a:t>
            </a:r>
            <a:r>
              <a:rPr lang="fr-FR" baseline="0" dirty="0" smtClean="0"/>
              <a:t> do not </a:t>
            </a:r>
            <a:r>
              <a:rPr lang="fr-FR" baseline="0" dirty="0" err="1" smtClean="0"/>
              <a:t>provide</a:t>
            </a:r>
            <a:endParaRPr lang="fr-FR" dirty="0" smtClean="0"/>
          </a:p>
          <a:p>
            <a:r>
              <a:rPr lang="fr-FR" dirty="0" smtClean="0"/>
              <a:t>A </a:t>
            </a:r>
            <a:r>
              <a:rPr lang="fr-FR" dirty="0" err="1" smtClean="0"/>
              <a:t>fight</a:t>
            </a:r>
            <a:r>
              <a:rPr lang="fr-FR" dirty="0" smtClean="0"/>
              <a:t> for the </a:t>
            </a:r>
            <a:r>
              <a:rPr lang="fr-FR" dirty="0" err="1" smtClean="0"/>
              <a:t>share</a:t>
            </a:r>
            <a:r>
              <a:rPr lang="fr-FR" dirty="0" smtClean="0"/>
              <a:t> of </a:t>
            </a:r>
            <a:r>
              <a:rPr lang="fr-FR" dirty="0" err="1" smtClean="0"/>
              <a:t>wallet</a:t>
            </a:r>
            <a:r>
              <a:rPr lang="fr-FR" dirty="0" smtClean="0"/>
              <a:t> and of "</a:t>
            </a:r>
            <a:r>
              <a:rPr lang="fr-FR" dirty="0" err="1" smtClean="0"/>
              <a:t>brain</a:t>
            </a:r>
            <a:r>
              <a:rPr lang="fr-FR" dirty="0" smtClean="0"/>
              <a:t> </a:t>
            </a:r>
            <a:r>
              <a:rPr lang="fr-FR" dirty="0" err="1" smtClean="0"/>
              <a:t>available</a:t>
            </a:r>
            <a:r>
              <a:rPr lang="fr-FR" dirty="0" smtClean="0"/>
              <a:t> time"… </a:t>
            </a:r>
            <a:r>
              <a:rPr lang="fr-FR" dirty="0" err="1" smtClean="0"/>
              <a:t>lost</a:t>
            </a:r>
            <a:r>
              <a:rPr lang="fr-FR" dirty="0" smtClean="0"/>
              <a:t> by </a:t>
            </a:r>
            <a:r>
              <a:rPr lang="fr-FR" dirty="0" err="1" smtClean="0"/>
              <a:t>most</a:t>
            </a:r>
            <a:r>
              <a:rPr lang="fr-FR" dirty="0" smtClean="0"/>
              <a:t> of the </a:t>
            </a:r>
            <a:r>
              <a:rPr lang="fr-FR" dirty="0" err="1" smtClean="0"/>
              <a:t>categories</a:t>
            </a:r>
            <a:r>
              <a:rPr lang="fr-FR" dirty="0" smtClean="0"/>
              <a:t> </a:t>
            </a:r>
            <a:r>
              <a:rPr lang="fr-FR" dirty="0" err="1" smtClean="0"/>
              <a:t>sold</a:t>
            </a:r>
            <a:r>
              <a:rPr lang="fr-FR" dirty="0" smtClean="0"/>
              <a:t> by </a:t>
            </a:r>
            <a:r>
              <a:rPr lang="fr-FR" dirty="0" err="1" smtClean="0"/>
              <a:t>hypermarkets</a:t>
            </a:r>
            <a:endParaRPr lang="fr-FR" dirty="0" smtClean="0"/>
          </a:p>
          <a:p>
            <a:r>
              <a:rPr lang="fr-FR" dirty="0" smtClean="0"/>
              <a:t>And the winner are : </a:t>
            </a:r>
            <a:r>
              <a:rPr lang="fr-FR" dirty="0" err="1" smtClean="0"/>
              <a:t>health</a:t>
            </a:r>
            <a:r>
              <a:rPr lang="fr-FR" dirty="0" smtClean="0"/>
              <a:t>, communication, real </a:t>
            </a:r>
            <a:r>
              <a:rPr lang="fr-FR" dirty="0" err="1" smtClean="0"/>
              <a:t>estate</a:t>
            </a:r>
            <a:r>
              <a:rPr lang="fr-FR" dirty="0" smtClean="0"/>
              <a:t>…</a:t>
            </a:r>
          </a:p>
          <a:p>
            <a:endParaRPr lang="fr-FR" dirty="0" smtClean="0"/>
          </a:p>
        </p:txBody>
      </p:sp>
      <p:sp>
        <p:nvSpPr>
          <p:cNvPr id="4" name="Espace réservé du numéro de diapositive 3"/>
          <p:cNvSpPr>
            <a:spLocks noGrp="1"/>
          </p:cNvSpPr>
          <p:nvPr>
            <p:ph type="sldNum" sz="quarter" idx="10"/>
          </p:nvPr>
        </p:nvSpPr>
        <p:spPr/>
        <p:txBody>
          <a:bodyPr/>
          <a:lstStyle/>
          <a:p>
            <a:pPr>
              <a:defRPr/>
            </a:pPr>
            <a:fld id="{C5073D1A-DB37-1946-B8CE-CEBB2E679B74}" type="slidenum">
              <a:rPr lang="fr-FR" smtClean="0"/>
              <a:pPr>
                <a:defRPr/>
              </a:pPr>
              <a:t>2</a:t>
            </a:fld>
            <a:endParaRPr lang="fr-FR"/>
          </a:p>
        </p:txBody>
      </p:sp>
    </p:spTree>
    <p:extLst>
      <p:ext uri="{BB962C8B-B14F-4D97-AF65-F5344CB8AC3E}">
        <p14:creationId xmlns:p14="http://schemas.microsoft.com/office/powerpoint/2010/main" xmlns="" val="209882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3500" y="730250"/>
            <a:ext cx="6624638" cy="3727450"/>
          </a:xfrm>
        </p:spPr>
      </p:sp>
      <p:sp>
        <p:nvSpPr>
          <p:cNvPr id="3" name="Espace réservé des commentaires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fr-FR" sz="1800" dirty="0" smtClean="0">
                <a:latin typeface="Verdana" charset="0"/>
                <a:ea typeface="ＭＳ Ｐゴシック" charset="0"/>
                <a:cs typeface="Verdana" charset="0"/>
              </a:rPr>
              <a:t>La distribution moderne ("démocratiser l'accès") doit devenir une machine à fabriquer du désir</a:t>
            </a:r>
            <a:endParaRPr lang="fr-FR" sz="1800" b="0" dirty="0" smtClean="0">
              <a:latin typeface="Verdana" charset="0"/>
              <a:ea typeface="ＭＳ Ｐゴシック" charset="0"/>
              <a:cs typeface="Verdana" charset="0"/>
            </a:endParaRPr>
          </a:p>
          <a:p>
            <a:pPr marL="0" indent="0">
              <a:buNone/>
            </a:pPr>
            <a:r>
              <a:rPr lang="fr-FR" sz="2000" b="0" dirty="0" smtClean="0">
                <a:latin typeface="Verdana" charset="0"/>
                <a:ea typeface="ＭＳ Ｐゴシック" charset="0"/>
                <a:cs typeface="Verdana" charset="0"/>
              </a:rPr>
              <a:t>La plupart des enseignes gagnantes ne sont pas des enseignes de proximité, mais de destination</a:t>
            </a:r>
          </a:p>
        </p:txBody>
      </p:sp>
      <p:sp>
        <p:nvSpPr>
          <p:cNvPr id="4" name="Espace réservé du numéro de diapositive 3"/>
          <p:cNvSpPr>
            <a:spLocks noGrp="1"/>
          </p:cNvSpPr>
          <p:nvPr>
            <p:ph type="sldNum" sz="quarter" idx="10"/>
          </p:nvPr>
        </p:nvSpPr>
        <p:spPr/>
        <p:txBody>
          <a:bodyPr/>
          <a:lstStyle/>
          <a:p>
            <a:pPr>
              <a:defRPr/>
            </a:pPr>
            <a:fld id="{040F22FC-F3E3-48C6-A825-E3932423C65D}" type="slidenum">
              <a:rPr lang="fr-FR" smtClean="0"/>
              <a:pPr>
                <a:defRPr/>
              </a:pPr>
              <a:t>4</a:t>
            </a:fld>
            <a:endParaRPr lang="fr-FR"/>
          </a:p>
        </p:txBody>
      </p:sp>
    </p:spTree>
    <p:extLst>
      <p:ext uri="{BB962C8B-B14F-4D97-AF65-F5344CB8AC3E}">
        <p14:creationId xmlns:p14="http://schemas.microsoft.com/office/powerpoint/2010/main" xmlns="" val="124177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3500" y="730250"/>
            <a:ext cx="6624638" cy="3727450"/>
          </a:xfrm>
        </p:spPr>
      </p:sp>
      <p:sp>
        <p:nvSpPr>
          <p:cNvPr id="3" name="Espace réservé des commentaires 2"/>
          <p:cNvSpPr>
            <a:spLocks noGrp="1"/>
          </p:cNvSpPr>
          <p:nvPr>
            <p:ph type="body" idx="1"/>
          </p:nvPr>
        </p:nvSpPr>
        <p:spPr/>
        <p:txBody>
          <a:bodyPr/>
          <a:lstStyle/>
          <a:p>
            <a:pPr marL="0" indent="0">
              <a:lnSpc>
                <a:spcPct val="80000"/>
              </a:lnSpc>
              <a:spcBef>
                <a:spcPts val="0"/>
              </a:spcBef>
              <a:buNone/>
            </a:pPr>
            <a:r>
              <a:rPr lang="fr-FR" sz="1200" dirty="0" err="1" smtClean="0"/>
              <a:t>exboite</a:t>
            </a:r>
            <a:r>
              <a:rPr lang="fr-FR" sz="1200" dirty="0" smtClean="0"/>
              <a:t> "normale" jusqu'en 2006... </a:t>
            </a:r>
            <a:r>
              <a:rPr lang="fr-FR" sz="1200" dirty="0" err="1" smtClean="0"/>
              <a:t>revolution</a:t>
            </a:r>
            <a:r>
              <a:rPr lang="fr-FR" sz="1200" dirty="0" smtClean="0"/>
              <a:t> totale en quelques années</a:t>
            </a:r>
          </a:p>
          <a:p>
            <a:pPr marL="0" indent="0">
              <a:lnSpc>
                <a:spcPct val="80000"/>
              </a:lnSpc>
              <a:spcBef>
                <a:spcPts val="0"/>
              </a:spcBef>
              <a:buNone/>
            </a:pPr>
            <a:r>
              <a:rPr lang="fr-FR" sz="1200" dirty="0" smtClean="0"/>
              <a:t>changement radical avec recrutement de </a:t>
            </a:r>
            <a:r>
              <a:rPr lang="fr-FR" sz="1200" dirty="0" err="1" smtClean="0"/>
              <a:t>qq</a:t>
            </a:r>
            <a:r>
              <a:rPr lang="fr-FR" sz="1200" dirty="0" smtClean="0"/>
              <a:t> chef de produits stylistes qui ont fait de la copie pas cher (pure copie, pas comme </a:t>
            </a:r>
            <a:r>
              <a:rPr lang="fr-FR" sz="1200" dirty="0" err="1" smtClean="0"/>
              <a:t>zara</a:t>
            </a:r>
            <a:r>
              <a:rPr lang="fr-FR" sz="1200" dirty="0" smtClean="0"/>
              <a:t> qui recréé tout en s'inspirant)</a:t>
            </a:r>
          </a:p>
          <a:p>
            <a:pPr marL="0" indent="0">
              <a:lnSpc>
                <a:spcPct val="80000"/>
              </a:lnSpc>
              <a:spcBef>
                <a:spcPts val="0"/>
              </a:spcBef>
              <a:buNone/>
            </a:pPr>
            <a:r>
              <a:rPr lang="fr-FR" sz="1200" dirty="0" smtClean="0"/>
              <a:t>vague d'</a:t>
            </a:r>
            <a:r>
              <a:rPr lang="fr-FR" sz="1200" dirty="0" err="1" smtClean="0"/>
              <a:t>interet</a:t>
            </a:r>
            <a:r>
              <a:rPr lang="fr-FR" sz="1200" dirty="0" smtClean="0"/>
              <a:t> </a:t>
            </a:r>
            <a:r>
              <a:rPr lang="fr-FR" sz="1200" dirty="0" err="1" smtClean="0"/>
              <a:t>mediatique</a:t>
            </a:r>
            <a:r>
              <a:rPr lang="fr-FR" sz="1200" dirty="0" smtClean="0"/>
              <a:t> qui a </a:t>
            </a:r>
            <a:r>
              <a:rPr lang="fr-FR" sz="1200" dirty="0" err="1" smtClean="0"/>
              <a:t>ete</a:t>
            </a:r>
            <a:r>
              <a:rPr lang="fr-FR" sz="1200" dirty="0" smtClean="0"/>
              <a:t> un </a:t>
            </a:r>
            <a:r>
              <a:rPr lang="fr-FR" sz="1200" dirty="0" err="1" smtClean="0"/>
              <a:t>revelateur</a:t>
            </a:r>
            <a:r>
              <a:rPr lang="fr-FR" sz="1200" dirty="0" smtClean="0"/>
              <a:t> : rester à prix micro, structure hyper courte, et accepter prise de risque majeure</a:t>
            </a:r>
          </a:p>
          <a:p>
            <a:pPr marL="0" indent="0">
              <a:lnSpc>
                <a:spcPct val="80000"/>
              </a:lnSpc>
              <a:spcBef>
                <a:spcPts val="0"/>
              </a:spcBef>
              <a:buNone/>
            </a:pPr>
            <a:r>
              <a:rPr lang="fr-FR" sz="1200" dirty="0" err="1" smtClean="0"/>
              <a:t>fcs</a:t>
            </a:r>
            <a:r>
              <a:rPr lang="fr-FR" sz="1200" dirty="0" smtClean="0"/>
              <a:t> : accepter une prise de risque qu'ils sont les seuls à combiner avec des gros volumes, mass </a:t>
            </a:r>
            <a:r>
              <a:rPr lang="fr-FR" sz="1200" dirty="0" err="1" smtClean="0"/>
              <a:t>market</a:t>
            </a:r>
            <a:endParaRPr lang="fr-FR" sz="1200" dirty="0" smtClean="0"/>
          </a:p>
          <a:p>
            <a:pPr marL="0" indent="0">
              <a:lnSpc>
                <a:spcPct val="80000"/>
              </a:lnSpc>
              <a:spcBef>
                <a:spcPts val="0"/>
              </a:spcBef>
              <a:buNone/>
            </a:pPr>
            <a:endParaRPr lang="fr-FR" sz="1200" dirty="0" smtClean="0"/>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culture interne très </a:t>
            </a:r>
            <a:r>
              <a:rPr lang="fr-FR" sz="1200" dirty="0" err="1" smtClean="0"/>
              <a:t>specifique</a:t>
            </a:r>
            <a:r>
              <a:rPr lang="fr-FR" sz="1200" dirty="0" smtClean="0"/>
              <a:t>, culture du secret</a:t>
            </a:r>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peu de recrutement externe</a:t>
            </a:r>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Stabilité de gouvernance totale à date (mais </a:t>
            </a:r>
            <a:r>
              <a:rPr lang="fr-FR" sz="1200" dirty="0" err="1" smtClean="0"/>
              <a:t>pdg</a:t>
            </a:r>
            <a:r>
              <a:rPr lang="fr-FR" sz="1200" dirty="0" smtClean="0"/>
              <a:t> &gt; 80 ans)</a:t>
            </a:r>
          </a:p>
          <a:p>
            <a:pPr marL="0" indent="0">
              <a:lnSpc>
                <a:spcPct val="80000"/>
              </a:lnSpc>
              <a:spcBef>
                <a:spcPts val="0"/>
              </a:spcBef>
              <a:buNone/>
            </a:pPr>
            <a:r>
              <a:rPr lang="fr-FR" sz="1200" dirty="0" err="1" smtClean="0"/>
              <a:t>equipe</a:t>
            </a:r>
            <a:r>
              <a:rPr lang="fr-FR" sz="1200" dirty="0" smtClean="0"/>
              <a:t> hyper courte en haut, hyper centralisé</a:t>
            </a:r>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ex : c'est le </a:t>
            </a:r>
            <a:r>
              <a:rPr lang="fr-FR" sz="1200" dirty="0" err="1" smtClean="0"/>
              <a:t>pdg</a:t>
            </a:r>
            <a:r>
              <a:rPr lang="fr-FR" sz="1200" dirty="0" smtClean="0"/>
              <a:t> qui </a:t>
            </a:r>
            <a:r>
              <a:rPr lang="fr-FR" sz="1200" dirty="0" err="1" smtClean="0"/>
              <a:t>decide</a:t>
            </a:r>
            <a:r>
              <a:rPr lang="fr-FR" sz="1200" dirty="0" smtClean="0"/>
              <a:t> des </a:t>
            </a:r>
            <a:r>
              <a:rPr lang="fr-FR" sz="1200" dirty="0" err="1" smtClean="0"/>
              <a:t>demarques</a:t>
            </a:r>
            <a:r>
              <a:rPr lang="fr-FR" sz="1200" dirty="0" smtClean="0"/>
              <a:t> tous les vendredis, a la </a:t>
            </a:r>
            <a:r>
              <a:rPr lang="fr-FR" sz="1200" dirty="0" err="1" smtClean="0"/>
              <a:t>ref</a:t>
            </a:r>
            <a:endParaRPr lang="fr-FR" sz="1200" dirty="0" smtClean="0"/>
          </a:p>
          <a:p>
            <a:pPr marL="0" indent="0">
              <a:lnSpc>
                <a:spcPct val="80000"/>
              </a:lnSpc>
              <a:spcBef>
                <a:spcPts val="0"/>
              </a:spcBef>
              <a:buNone/>
            </a:pPr>
            <a:endParaRPr lang="fr-FR" sz="1200" dirty="0" smtClean="0"/>
          </a:p>
          <a:p>
            <a:pPr marL="0" indent="0">
              <a:lnSpc>
                <a:spcPct val="80000"/>
              </a:lnSpc>
              <a:spcBef>
                <a:spcPts val="0"/>
              </a:spcBef>
              <a:buNone/>
            </a:pPr>
            <a:r>
              <a:rPr lang="fr-FR" sz="1200" dirty="0" smtClean="0"/>
              <a:t>management par la pression, </a:t>
            </a:r>
            <a:r>
              <a:rPr lang="fr-FR" sz="1200" dirty="0" err="1" smtClean="0"/>
              <a:t>enorme</a:t>
            </a:r>
            <a:r>
              <a:rPr lang="fr-FR" sz="1200" dirty="0" smtClean="0"/>
              <a:t> charge de travail, peu de gratification... mais </a:t>
            </a:r>
            <a:r>
              <a:rPr lang="fr-FR" sz="1200" dirty="0" err="1" smtClean="0"/>
              <a:t>enorme</a:t>
            </a:r>
            <a:r>
              <a:rPr lang="fr-FR" sz="1200" dirty="0" smtClean="0"/>
              <a:t> </a:t>
            </a:r>
            <a:r>
              <a:rPr lang="fr-FR" sz="1200" dirty="0" err="1" smtClean="0"/>
              <a:t>empowerment</a:t>
            </a:r>
            <a:r>
              <a:rPr lang="fr-FR" sz="1200" dirty="0" smtClean="0"/>
              <a:t> des cadres du </a:t>
            </a:r>
            <a:r>
              <a:rPr lang="fr-FR" sz="1200" dirty="0" err="1" smtClean="0"/>
              <a:t>coeur</a:t>
            </a:r>
            <a:r>
              <a:rPr lang="fr-FR" sz="1200" dirty="0" smtClean="0"/>
              <a:t> au </a:t>
            </a:r>
            <a:r>
              <a:rPr lang="fr-FR" sz="1200" dirty="0" err="1" smtClean="0"/>
              <a:t>siege</a:t>
            </a:r>
            <a:endParaRPr lang="fr-FR" sz="1200" dirty="0" smtClean="0"/>
          </a:p>
          <a:p>
            <a:pPr marL="0" indent="0">
              <a:lnSpc>
                <a:spcPct val="80000"/>
              </a:lnSpc>
              <a:spcBef>
                <a:spcPts val="0"/>
              </a:spcBef>
              <a:buNone/>
            </a:pPr>
            <a:r>
              <a:rPr lang="fr-FR" sz="1200" dirty="0" smtClean="0"/>
              <a:t>standardisation par l'</a:t>
            </a:r>
            <a:r>
              <a:rPr lang="fr-FR" sz="1200" dirty="0" err="1" smtClean="0"/>
              <a:t>energie</a:t>
            </a:r>
            <a:endParaRPr lang="fr-FR" sz="1200" dirty="0" smtClean="0"/>
          </a:p>
          <a:p>
            <a:pPr marL="0" indent="0">
              <a:lnSpc>
                <a:spcPct val="80000"/>
              </a:lnSpc>
              <a:spcBef>
                <a:spcPts val="0"/>
              </a:spcBef>
              <a:buNone/>
            </a:pPr>
            <a:r>
              <a:rPr lang="fr-FR" sz="1200" dirty="0" smtClean="0"/>
              <a:t>machine de guerre fascinante et non entreprise sympathique, not </a:t>
            </a:r>
            <a:r>
              <a:rPr lang="fr-FR" sz="1200" dirty="0" err="1" smtClean="0"/>
              <a:t>nice</a:t>
            </a:r>
            <a:r>
              <a:rPr lang="fr-FR" sz="1200" dirty="0" smtClean="0"/>
              <a:t> place to </a:t>
            </a:r>
            <a:r>
              <a:rPr lang="fr-FR" sz="1200" dirty="0" err="1" smtClean="0"/>
              <a:t>work</a:t>
            </a:r>
            <a:endParaRPr lang="fr-FR" sz="1200" dirty="0" smtClean="0"/>
          </a:p>
          <a:p>
            <a:pPr marL="0" indent="0">
              <a:lnSpc>
                <a:spcPct val="80000"/>
              </a:lnSpc>
              <a:spcBef>
                <a:spcPts val="0"/>
              </a:spcBef>
              <a:buNone/>
            </a:pPr>
            <a:endParaRPr lang="fr-FR" sz="1200" dirty="0" smtClean="0"/>
          </a:p>
          <a:p>
            <a:pPr marL="0" indent="0">
              <a:lnSpc>
                <a:spcPct val="80000"/>
              </a:lnSpc>
              <a:spcBef>
                <a:spcPts val="0"/>
              </a:spcBef>
              <a:buNone/>
            </a:pPr>
            <a:r>
              <a:rPr lang="fr-FR" sz="1200" dirty="0" smtClean="0"/>
              <a:t>= des guerriers descendus de la montagne, pas de concessions = nouveaux barbares</a:t>
            </a:r>
          </a:p>
          <a:p>
            <a:pPr marL="0" indent="0">
              <a:lnSpc>
                <a:spcPct val="80000"/>
              </a:lnSpc>
              <a:spcBef>
                <a:spcPts val="0"/>
              </a:spcBef>
              <a:buNone/>
            </a:pPr>
            <a:r>
              <a:rPr lang="fr-FR" sz="1200" dirty="0" smtClean="0"/>
              <a:t>force des convictions, on y va et voilà, philosophie de l'action</a:t>
            </a:r>
          </a:p>
          <a:p>
            <a:pPr marL="0" indent="0">
              <a:lnSpc>
                <a:spcPct val="80000"/>
              </a:lnSpc>
              <a:spcBef>
                <a:spcPts val="0"/>
              </a:spcBef>
              <a:buNone/>
            </a:pPr>
            <a:r>
              <a:rPr lang="fr-FR" sz="1200" dirty="0" smtClean="0"/>
              <a:t>jamais de test</a:t>
            </a:r>
          </a:p>
          <a:p>
            <a:pPr marL="0" indent="0">
              <a:lnSpc>
                <a:spcPct val="80000"/>
              </a:lnSpc>
              <a:spcBef>
                <a:spcPts val="0"/>
              </a:spcBef>
              <a:buNone/>
            </a:pPr>
            <a:r>
              <a:rPr lang="fr-FR" sz="1200" dirty="0" smtClean="0"/>
              <a:t>jamais de "stratégie" : </a:t>
            </a:r>
            <a:r>
              <a:rPr lang="fr-FR" sz="1200" dirty="0" err="1" smtClean="0"/>
              <a:t>try</a:t>
            </a:r>
            <a:r>
              <a:rPr lang="fr-FR" sz="1200" dirty="0" smtClean="0"/>
              <a:t> and </a:t>
            </a:r>
            <a:r>
              <a:rPr lang="fr-FR" sz="1200" dirty="0" err="1" smtClean="0"/>
              <a:t>learn</a:t>
            </a:r>
            <a:endParaRPr lang="fr-FR" sz="1200" dirty="0" smtClean="0"/>
          </a:p>
          <a:p>
            <a:pPr marL="0" indent="0">
              <a:lnSpc>
                <a:spcPct val="80000"/>
              </a:lnSpc>
              <a:spcBef>
                <a:spcPts val="0"/>
              </a:spcBef>
              <a:buNone/>
            </a:pPr>
            <a:endParaRPr lang="fr-FR" sz="1200" dirty="0" smtClean="0"/>
          </a:p>
          <a:p>
            <a:pPr marL="0" indent="0">
              <a:lnSpc>
                <a:spcPct val="80000"/>
              </a:lnSpc>
              <a:spcBef>
                <a:spcPts val="0"/>
              </a:spcBef>
              <a:buNone/>
            </a:pPr>
            <a:r>
              <a:rPr lang="fr-FR" sz="1200" b="1" dirty="0" smtClean="0"/>
              <a:t>Comment font-ils ?</a:t>
            </a:r>
          </a:p>
          <a:p>
            <a:pPr marL="0" indent="0">
              <a:lnSpc>
                <a:spcPct val="80000"/>
              </a:lnSpc>
              <a:spcBef>
                <a:spcPts val="0"/>
              </a:spcBef>
              <a:buNone/>
            </a:pPr>
            <a:endParaRPr lang="fr-FR" sz="1200" dirty="0" smtClean="0"/>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err="1" smtClean="0"/>
              <a:t>sourcing</a:t>
            </a:r>
            <a:r>
              <a:rPr lang="fr-FR" sz="1200" dirty="0" smtClean="0"/>
              <a:t> : un peu de tout ; 80% </a:t>
            </a:r>
            <a:r>
              <a:rPr lang="fr-FR" sz="1200" dirty="0" err="1" smtClean="0"/>
              <a:t>asie</a:t>
            </a:r>
            <a:r>
              <a:rPr lang="fr-FR" sz="1200" dirty="0" smtClean="0"/>
              <a:t> avec les </a:t>
            </a:r>
            <a:r>
              <a:rPr lang="fr-FR" sz="1200" dirty="0" err="1" smtClean="0"/>
              <a:t>memes</a:t>
            </a:r>
            <a:r>
              <a:rPr lang="fr-FR" sz="1200" dirty="0" smtClean="0"/>
              <a:t> usines que les autres</a:t>
            </a:r>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bons basiques d </a:t>
            </a:r>
            <a:r>
              <a:rPr lang="fr-FR" sz="1200" dirty="0" err="1" smtClean="0"/>
              <a:t>entree</a:t>
            </a:r>
            <a:r>
              <a:rPr lang="fr-FR" sz="1200" dirty="0" smtClean="0"/>
              <a:t> de gamme = volumes immenses = bloquer des capacités jusqu'à 2 ans</a:t>
            </a:r>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Mais in fine les prix d'achat (sauf effet </a:t>
            </a:r>
            <a:r>
              <a:rPr lang="fr-FR" sz="1200" dirty="0" err="1" smtClean="0"/>
              <a:t>quantites</a:t>
            </a:r>
            <a:r>
              <a:rPr lang="fr-FR" sz="1200" dirty="0" smtClean="0"/>
              <a:t>) sont similaires avec </a:t>
            </a:r>
            <a:r>
              <a:rPr lang="fr-FR" sz="1200" dirty="0" err="1" smtClean="0"/>
              <a:t>kiabi</a:t>
            </a:r>
            <a:r>
              <a:rPr lang="fr-FR" sz="1200" dirty="0" smtClean="0"/>
              <a:t>, mais le besoin de marge diffère</a:t>
            </a:r>
          </a:p>
          <a:p>
            <a:pPr marL="0" marR="0" indent="0" algn="l" defTabSz="914400" rtl="0" eaLnBrk="1" fontAlgn="base" latinLnBrk="0" hangingPunct="1">
              <a:lnSpc>
                <a:spcPct val="80000"/>
              </a:lnSpc>
              <a:spcBef>
                <a:spcPts val="0"/>
              </a:spcBef>
              <a:spcAft>
                <a:spcPct val="0"/>
              </a:spcAft>
              <a:buClrTx/>
              <a:buSzTx/>
              <a:buFontTx/>
              <a:buNone/>
              <a:tabLst/>
              <a:defRPr/>
            </a:pPr>
            <a:endParaRPr lang="fr-FR" sz="1200" dirty="0" smtClean="0"/>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acceptation d'un taux de marge d'entrée faible compensé par volume</a:t>
            </a:r>
          </a:p>
          <a:p>
            <a:pPr marL="0" indent="0">
              <a:lnSpc>
                <a:spcPct val="80000"/>
              </a:lnSpc>
              <a:spcBef>
                <a:spcPts val="0"/>
              </a:spcBef>
              <a:buNone/>
            </a:pPr>
            <a:r>
              <a:rPr lang="fr-FR" sz="1200" dirty="0" smtClean="0"/>
              <a:t>magasins monstrueux : 100 / 150 </a:t>
            </a:r>
            <a:r>
              <a:rPr lang="fr-FR" sz="1200" dirty="0" err="1" smtClean="0"/>
              <a:t>mios</a:t>
            </a:r>
            <a:r>
              <a:rPr lang="fr-FR" sz="1200" dirty="0" smtClean="0"/>
              <a:t> sur gros magasins</a:t>
            </a:r>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smtClean="0"/>
              <a:t>Ex: accepter que </a:t>
            </a:r>
            <a:r>
              <a:rPr lang="fr-FR" sz="1200" dirty="0" err="1" smtClean="0"/>
              <a:t>reassort</a:t>
            </a:r>
            <a:r>
              <a:rPr lang="fr-FR" sz="1200" dirty="0" smtClean="0"/>
              <a:t> ne se fait pas en taille-</a:t>
            </a:r>
            <a:r>
              <a:rPr lang="fr-FR" sz="1200" dirty="0" err="1" smtClean="0"/>
              <a:t>co</a:t>
            </a:r>
            <a:r>
              <a:rPr lang="fr-FR" sz="1200" dirty="0" smtClean="0"/>
              <a:t>, les volumes permettent d'éclater directement par lots, sans </a:t>
            </a:r>
            <a:r>
              <a:rPr lang="fr-FR" sz="1200" dirty="0" err="1" smtClean="0"/>
              <a:t>eclater</a:t>
            </a:r>
            <a:r>
              <a:rPr lang="fr-FR" sz="1200" dirty="0" smtClean="0"/>
              <a:t> en </a:t>
            </a:r>
            <a:r>
              <a:rPr lang="fr-FR" sz="1200" dirty="0" err="1" smtClean="0"/>
              <a:t>entrepot</a:t>
            </a:r>
            <a:r>
              <a:rPr lang="fr-FR" sz="1200" dirty="0" smtClean="0"/>
              <a:t> à la taille </a:t>
            </a:r>
            <a:r>
              <a:rPr lang="fr-FR" sz="1200" dirty="0" err="1" smtClean="0"/>
              <a:t>co</a:t>
            </a:r>
            <a:endParaRPr lang="fr-FR" sz="1200" dirty="0" smtClean="0"/>
          </a:p>
          <a:p>
            <a:pPr marL="0" indent="0">
              <a:lnSpc>
                <a:spcPct val="80000"/>
              </a:lnSpc>
              <a:spcBef>
                <a:spcPts val="0"/>
              </a:spcBef>
              <a:buNone/>
            </a:pPr>
            <a:endParaRPr lang="fr-FR" sz="1200" dirty="0" smtClean="0"/>
          </a:p>
          <a:p>
            <a:pPr marL="0" marR="0" indent="0" algn="l" defTabSz="914400" rtl="0" eaLnBrk="1" fontAlgn="base" latinLnBrk="0" hangingPunct="1">
              <a:lnSpc>
                <a:spcPct val="80000"/>
              </a:lnSpc>
              <a:spcBef>
                <a:spcPts val="0"/>
              </a:spcBef>
              <a:spcAft>
                <a:spcPct val="0"/>
              </a:spcAft>
              <a:buClrTx/>
              <a:buSzTx/>
              <a:buFontTx/>
              <a:buNone/>
              <a:tabLst/>
              <a:defRPr/>
            </a:pPr>
            <a:r>
              <a:rPr lang="fr-FR" sz="1200" dirty="0" err="1" smtClean="0"/>
              <a:t>centralelow</a:t>
            </a:r>
            <a:r>
              <a:rPr lang="fr-FR" sz="1200" dirty="0" smtClean="0"/>
              <a:t> </a:t>
            </a:r>
            <a:r>
              <a:rPr lang="fr-FR" sz="1200" dirty="0" err="1" smtClean="0"/>
              <a:t>cost</a:t>
            </a:r>
            <a:r>
              <a:rPr lang="fr-FR" sz="1200" dirty="0" smtClean="0"/>
              <a:t> : </a:t>
            </a:r>
            <a:r>
              <a:rPr lang="fr-FR" sz="1200" dirty="0" err="1" smtClean="0"/>
              <a:t>equipe</a:t>
            </a:r>
            <a:r>
              <a:rPr lang="fr-FR" sz="1200" dirty="0" smtClean="0"/>
              <a:t> </a:t>
            </a:r>
            <a:r>
              <a:rPr lang="fr-FR" sz="1200" dirty="0" err="1" smtClean="0"/>
              <a:t>tres</a:t>
            </a:r>
            <a:r>
              <a:rPr lang="fr-FR" sz="1200" dirty="0" smtClean="0"/>
              <a:t> courte, chacun fait tout de a à z : cat man complet</a:t>
            </a:r>
          </a:p>
          <a:p>
            <a:pPr marL="0" indent="0">
              <a:lnSpc>
                <a:spcPct val="80000"/>
              </a:lnSpc>
              <a:spcBef>
                <a:spcPts val="0"/>
              </a:spcBef>
              <a:buNone/>
            </a:pPr>
            <a:r>
              <a:rPr lang="fr-FR" sz="1200" dirty="0" smtClean="0"/>
              <a:t>chez </a:t>
            </a:r>
            <a:r>
              <a:rPr lang="fr-FR" sz="1200" dirty="0" err="1" smtClean="0"/>
              <a:t>kiabi</a:t>
            </a:r>
            <a:r>
              <a:rPr lang="fr-FR" sz="1200" dirty="0" smtClean="0"/>
              <a:t> on a des </a:t>
            </a:r>
            <a:r>
              <a:rPr lang="fr-FR" sz="1200" dirty="0" err="1" smtClean="0"/>
              <a:t>modelistes</a:t>
            </a:r>
            <a:r>
              <a:rPr lang="fr-FR" sz="1200" dirty="0" smtClean="0"/>
              <a:t> </a:t>
            </a:r>
            <a:r>
              <a:rPr lang="fr-FR" sz="1200" dirty="0" err="1" smtClean="0"/>
              <a:t>etc</a:t>
            </a:r>
            <a:r>
              <a:rPr lang="fr-FR" sz="1200" dirty="0" smtClean="0"/>
              <a:t>, mais ca coute plus que ce que ca </a:t>
            </a:r>
            <a:r>
              <a:rPr lang="fr-FR" sz="1200" dirty="0" err="1" smtClean="0"/>
              <a:t>cree</a:t>
            </a:r>
            <a:r>
              <a:rPr lang="fr-FR" sz="1200" dirty="0" smtClean="0"/>
              <a:t> comme valeur </a:t>
            </a:r>
            <a:r>
              <a:rPr lang="fr-FR" sz="1200" dirty="0" err="1" smtClean="0"/>
              <a:t>percue</a:t>
            </a:r>
            <a:r>
              <a:rPr lang="fr-FR" sz="1200" dirty="0" smtClean="0"/>
              <a:t> par le client</a:t>
            </a:r>
          </a:p>
          <a:p>
            <a:pPr marL="0" indent="0">
              <a:lnSpc>
                <a:spcPct val="80000"/>
              </a:lnSpc>
              <a:spcBef>
                <a:spcPts val="0"/>
              </a:spcBef>
              <a:buNone/>
            </a:pPr>
            <a:r>
              <a:rPr lang="fr-FR" sz="1200" dirty="0" smtClean="0"/>
              <a:t>grosses </a:t>
            </a:r>
            <a:r>
              <a:rPr lang="fr-FR" sz="1200" dirty="0" err="1" smtClean="0"/>
              <a:t>equipes</a:t>
            </a:r>
            <a:r>
              <a:rPr lang="fr-FR" sz="1200" dirty="0" smtClean="0"/>
              <a:t>, mais </a:t>
            </a:r>
            <a:r>
              <a:rPr lang="fr-FR" sz="1200" dirty="0" err="1" smtClean="0"/>
              <a:t>process</a:t>
            </a:r>
            <a:r>
              <a:rPr lang="fr-FR" sz="1200" dirty="0" smtClean="0"/>
              <a:t> pas assez fluides pour </a:t>
            </a:r>
            <a:r>
              <a:rPr lang="fr-FR" sz="1200" dirty="0" err="1" smtClean="0"/>
              <a:t>etre</a:t>
            </a:r>
            <a:r>
              <a:rPr lang="fr-FR" sz="1200" dirty="0" smtClean="0"/>
              <a:t> optimises</a:t>
            </a:r>
          </a:p>
          <a:p>
            <a:endParaRPr lang="fr-FR" dirty="0"/>
          </a:p>
        </p:txBody>
      </p:sp>
      <p:sp>
        <p:nvSpPr>
          <p:cNvPr id="4" name="Espace réservé du numéro de diapositive 3"/>
          <p:cNvSpPr>
            <a:spLocks noGrp="1"/>
          </p:cNvSpPr>
          <p:nvPr>
            <p:ph type="sldNum" sz="quarter" idx="10"/>
          </p:nvPr>
        </p:nvSpPr>
        <p:spPr/>
        <p:txBody>
          <a:bodyPr/>
          <a:lstStyle/>
          <a:p>
            <a:fld id="{9D3D8156-3F1F-4B2B-A364-3A307B7F7B12}" type="slidenum">
              <a:rPr lang="fr-FR" smtClean="0"/>
              <a:pPr/>
              <a:t>6</a:t>
            </a:fld>
            <a:endParaRPr lang="fr-FR"/>
          </a:p>
        </p:txBody>
      </p:sp>
    </p:spTree>
    <p:extLst>
      <p:ext uri="{BB962C8B-B14F-4D97-AF65-F5344CB8AC3E}">
        <p14:creationId xmlns:p14="http://schemas.microsoft.com/office/powerpoint/2010/main" xmlns="" val="209339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3500" y="730250"/>
            <a:ext cx="6624638" cy="3727450"/>
          </a:xfrm>
        </p:spPr>
      </p:sp>
      <p:sp>
        <p:nvSpPr>
          <p:cNvPr id="3" name="Espace réservé des commentaires 2"/>
          <p:cNvSpPr>
            <a:spLocks noGrp="1"/>
          </p:cNvSpPr>
          <p:nvPr>
            <p:ph type="body" idx="1"/>
          </p:nvPr>
        </p:nvSpPr>
        <p:spPr/>
        <p:txBody>
          <a:bodyPr/>
          <a:lstStyle/>
          <a:p>
            <a:r>
              <a:rPr lang="fr-FR" sz="1200" dirty="0" smtClean="0"/>
              <a:t>Leclerc : 15 ans de gains de parts de marché tous les ans, et un appétit pas rassasié comme le prouve la ruée sur le drive = l'esprit de conquête, l'envie d'en découdre, le côté "nouveau barbare" pas embourgeoisés malgré le succès... Et une approche "guerrière" plus que comptable puisqu'un drive Leclerc est rarement rentable</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D3D8156-3F1F-4B2B-A364-3A307B7F7B12}" type="slidenum">
              <a:rPr lang="fr-FR" smtClean="0"/>
              <a:pPr/>
              <a:t>9</a:t>
            </a:fld>
            <a:endParaRPr lang="fr-FR"/>
          </a:p>
        </p:txBody>
      </p:sp>
    </p:spTree>
    <p:extLst>
      <p:ext uri="{BB962C8B-B14F-4D97-AF65-F5344CB8AC3E}">
        <p14:creationId xmlns:p14="http://schemas.microsoft.com/office/powerpoint/2010/main" xmlns="" val="41532182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3" Type="http://schemas.openxmlformats.org/officeDocument/2006/relationships/tags" Target="../tags/tag8.xml"/><Relationship Id="rId21" Type="http://schemas.openxmlformats.org/officeDocument/2006/relationships/oleObject" Target="../embeddings/oleObject2.bin"/><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19" Type="http://schemas.openxmlformats.org/officeDocument/2006/relationships/slideMaster" Target="../slideMasters/slideMaster1.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vmlDrawing" Target="../drawings/vmlDrawing12.v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5.xml"/><Relationship Id="rId7" Type="http://schemas.openxmlformats.org/officeDocument/2006/relationships/image" Target="../media/image3.jpeg"/><Relationship Id="rId2" Type="http://schemas.openxmlformats.org/officeDocument/2006/relationships/tags" Target="../tags/tag2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image" Target="../media/image5.jpeg"/><Relationship Id="rId3" Type="http://schemas.openxmlformats.org/officeDocument/2006/relationships/tags" Target="../tags/tag28.xml"/><Relationship Id="rId21" Type="http://schemas.openxmlformats.org/officeDocument/2006/relationships/tags" Target="../tags/tag46.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oleObject" Target="../embeddings/oleObject4.bin"/><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1" Type="http://schemas.openxmlformats.org/officeDocument/2006/relationships/vmlDrawing" Target="../drawings/vmlDrawing4.v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slideMaster" Target="../slideMasters/slideMaster1.xml"/><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10" Type="http://schemas.openxmlformats.org/officeDocument/2006/relationships/tags" Target="../tags/tag35.xml"/><Relationship Id="rId19" Type="http://schemas.openxmlformats.org/officeDocument/2006/relationships/tags" Target="../tags/tag44.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1">
    <p:spTree>
      <p:nvGrpSpPr>
        <p:cNvPr id="1" name=""/>
        <p:cNvGrpSpPr/>
        <p:nvPr/>
      </p:nvGrpSpPr>
      <p:grpSpPr>
        <a:xfrm>
          <a:off x="0" y="0"/>
          <a:ext cx="0" cy="0"/>
          <a:chOff x="0" y="0"/>
          <a:chExt cx="0" cy="0"/>
        </a:xfrm>
      </p:grpSpPr>
      <p:pic>
        <p:nvPicPr>
          <p:cNvPr id="21" name="Picture 27"/>
          <p:cNvPicPr>
            <a:picLocks noChangeArrowheads="1"/>
          </p:cNvPicPr>
          <p:nvPr userDrawn="1">
            <p:custDataLst>
              <p:tags r:id="rId2"/>
            </p:custDataLst>
          </p:nvPr>
        </p:nvPicPr>
        <p:blipFill>
          <a:blip r:embed="rId20" cstate="print">
            <a:extLst>
              <a:ext uri="{28A0092B-C50C-407E-A947-70E740481C1C}">
                <a14:useLocalDpi xmlns:a14="http://schemas.microsoft.com/office/drawing/2010/main" xmlns=""/>
              </a:ext>
            </a:extLst>
          </a:blip>
          <a:srcRect/>
          <a:stretch>
            <a:fillRect/>
          </a:stretch>
        </p:blipFill>
        <p:spPr bwMode="auto">
          <a:xfrm>
            <a:off x="1335" y="1"/>
            <a:ext cx="9128589" cy="5143499"/>
          </a:xfrm>
          <a:prstGeom prst="rect">
            <a:avLst/>
          </a:prstGeom>
          <a:noFill/>
          <a:ln w="9525">
            <a:solidFill>
              <a:schemeClr val="bg1"/>
            </a:solidFill>
            <a:miter lim="800000"/>
            <a:headEnd/>
            <a:tailEnd/>
          </a:ln>
        </p:spPr>
      </p:pic>
      <p:sp>
        <p:nvSpPr>
          <p:cNvPr id="91" name="Rectangle 35"/>
          <p:cNvSpPr>
            <a:spLocks noChangeArrowheads="1"/>
          </p:cNvSpPr>
          <p:nvPr userDrawn="1">
            <p:custDataLst>
              <p:tags r:id="rId3"/>
            </p:custDataLst>
          </p:nvPr>
        </p:nvSpPr>
        <p:spPr bwMode="auto">
          <a:xfrm>
            <a:off x="0" y="4330542"/>
            <a:ext cx="1712761" cy="812959"/>
          </a:xfrm>
          <a:prstGeom prst="rect">
            <a:avLst/>
          </a:prstGeom>
          <a:solidFill>
            <a:srgbClr val="FFCC0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77925" tIns="38963" rIns="77925" bIns="38963" anchor="ctr"/>
          <a:lstStyle/>
          <a:p>
            <a:pPr algn="ctr"/>
            <a:endParaRPr lang="fr-FR">
              <a:latin typeface="Verdana" charset="0"/>
              <a:cs typeface="Verdana" charset="0"/>
            </a:endParaRPr>
          </a:p>
        </p:txBody>
      </p:sp>
      <p:sp>
        <p:nvSpPr>
          <p:cNvPr id="93" name="Rectangle 19"/>
          <p:cNvSpPr>
            <a:spLocks noChangeArrowheads="1"/>
          </p:cNvSpPr>
          <p:nvPr userDrawn="1">
            <p:custDataLst>
              <p:tags r:id="rId4"/>
            </p:custDataLst>
          </p:nvPr>
        </p:nvSpPr>
        <p:spPr bwMode="auto">
          <a:xfrm>
            <a:off x="1720664" y="2896534"/>
            <a:ext cx="1863670" cy="1434008"/>
          </a:xfrm>
          <a:prstGeom prst="rect">
            <a:avLst/>
          </a:prstGeom>
          <a:solidFill>
            <a:srgbClr val="FF000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77925" tIns="38963" rIns="77925" bIns="38963" anchor="ctr"/>
          <a:lstStyle/>
          <a:p>
            <a:pPr algn="ctr"/>
            <a:endParaRPr lang="fr-FR">
              <a:latin typeface="Verdana" charset="0"/>
              <a:cs typeface="Verdana" charset="0"/>
            </a:endParaRPr>
          </a:p>
        </p:txBody>
      </p:sp>
      <p:sp>
        <p:nvSpPr>
          <p:cNvPr id="94" name="Rectangle 18"/>
          <p:cNvSpPr>
            <a:spLocks noChangeArrowheads="1"/>
          </p:cNvSpPr>
          <p:nvPr userDrawn="1">
            <p:custDataLst>
              <p:tags r:id="rId5"/>
            </p:custDataLst>
          </p:nvPr>
        </p:nvSpPr>
        <p:spPr bwMode="auto">
          <a:xfrm>
            <a:off x="5449626" y="1458452"/>
            <a:ext cx="1865135" cy="1432650"/>
          </a:xfrm>
          <a:prstGeom prst="rect">
            <a:avLst/>
          </a:prstGeom>
          <a:solidFill>
            <a:srgbClr val="800080">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77925" tIns="38963" rIns="77925" bIns="38963" anchor="ctr"/>
          <a:lstStyle/>
          <a:p>
            <a:pPr algn="ctr"/>
            <a:endParaRPr lang="fr-FR">
              <a:latin typeface="Verdana" charset="0"/>
              <a:cs typeface="Verdana" charset="0"/>
            </a:endParaRPr>
          </a:p>
        </p:txBody>
      </p:sp>
      <p:sp>
        <p:nvSpPr>
          <p:cNvPr id="95" name="Rectangle 33"/>
          <p:cNvSpPr>
            <a:spLocks noChangeArrowheads="1"/>
          </p:cNvSpPr>
          <p:nvPr userDrawn="1">
            <p:custDataLst>
              <p:tags r:id="rId6"/>
            </p:custDataLst>
          </p:nvPr>
        </p:nvSpPr>
        <p:spPr bwMode="auto">
          <a:xfrm>
            <a:off x="5449626" y="4331899"/>
            <a:ext cx="1863670" cy="811601"/>
          </a:xfrm>
          <a:prstGeom prst="rect">
            <a:avLst/>
          </a:prstGeom>
          <a:solidFill>
            <a:srgbClr val="0000FF">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77925" tIns="38963" rIns="77925" bIns="38963" anchor="ctr"/>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fr-FR" sz="1500" b="0" i="0" u="none" strike="noStrike" kern="0" cap="none" spc="0" normalizeH="0" baseline="0" noProof="0" dirty="0">
              <a:ln>
                <a:noFill/>
              </a:ln>
              <a:solidFill>
                <a:sysClr val="windowText" lastClr="000000"/>
              </a:solidFill>
              <a:effectLst/>
              <a:uLnTx/>
              <a:uFillTx/>
              <a:latin typeface="Verdana" charset="0"/>
              <a:ea typeface="+mn-ea"/>
              <a:cs typeface="Verdana" charset="0"/>
            </a:endParaRPr>
          </a:p>
        </p:txBody>
      </p:sp>
      <p:sp>
        <p:nvSpPr>
          <p:cNvPr id="96" name="Rectangle 34"/>
          <p:cNvSpPr>
            <a:spLocks noChangeArrowheads="1"/>
          </p:cNvSpPr>
          <p:nvPr userDrawn="1">
            <p:custDataLst>
              <p:tags r:id="rId7"/>
            </p:custDataLst>
          </p:nvPr>
        </p:nvSpPr>
        <p:spPr bwMode="auto">
          <a:xfrm>
            <a:off x="1720664" y="1"/>
            <a:ext cx="1863670" cy="1453019"/>
          </a:xfrm>
          <a:prstGeom prst="rect">
            <a:avLst/>
          </a:prstGeom>
          <a:solidFill>
            <a:srgbClr val="FFCC0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77925" tIns="38963" rIns="77925" bIns="38963" anchor="ctr"/>
          <a:lstStyle/>
          <a:p>
            <a:pPr algn="ctr"/>
            <a:endParaRPr lang="fr-FR">
              <a:latin typeface="Verdana" charset="0"/>
              <a:cs typeface="Verdana" charset="0"/>
            </a:endParaRPr>
          </a:p>
        </p:txBody>
      </p:sp>
      <p:sp>
        <p:nvSpPr>
          <p:cNvPr id="97" name="Rectangle 36"/>
          <p:cNvSpPr>
            <a:spLocks noChangeArrowheads="1"/>
          </p:cNvSpPr>
          <p:nvPr userDrawn="1">
            <p:custDataLst>
              <p:tags r:id="rId8"/>
            </p:custDataLst>
          </p:nvPr>
        </p:nvSpPr>
        <p:spPr bwMode="auto">
          <a:xfrm>
            <a:off x="7315493" y="2899249"/>
            <a:ext cx="1828507" cy="1423145"/>
          </a:xfrm>
          <a:prstGeom prst="rect">
            <a:avLst/>
          </a:prstGeom>
          <a:solidFill>
            <a:srgbClr val="FF99CC">
              <a:alpha val="50195"/>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77925" tIns="38963" rIns="77925" bIns="38963" anchor="ctr"/>
          <a:lstStyle/>
          <a:p>
            <a:pPr algn="ctr"/>
            <a:endParaRPr lang="fr-FR">
              <a:latin typeface="Verdana" charset="0"/>
              <a:cs typeface="Verdana" charset="0"/>
            </a:endParaRPr>
          </a:p>
        </p:txBody>
      </p:sp>
      <p:sp>
        <p:nvSpPr>
          <p:cNvPr id="23" name="Rectangle 20"/>
          <p:cNvSpPr>
            <a:spLocks noChangeArrowheads="1"/>
          </p:cNvSpPr>
          <p:nvPr userDrawn="1">
            <p:custDataLst>
              <p:tags r:id="rId9"/>
            </p:custDataLst>
          </p:nvPr>
        </p:nvSpPr>
        <p:spPr bwMode="auto">
          <a:xfrm>
            <a:off x="7324283" y="0"/>
            <a:ext cx="1816785" cy="1454378"/>
          </a:xfrm>
          <a:prstGeom prst="rect">
            <a:avLst/>
          </a:prstGeom>
          <a:solidFill>
            <a:srgbClr val="469C23">
              <a:alpha val="5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77925" tIns="38963" rIns="77925" bIns="38963" anchor="ctr"/>
          <a:lstStyle/>
          <a:p>
            <a:pPr algn="ctr"/>
            <a:endParaRPr lang="fr-FR">
              <a:latin typeface="Verdana" charset="0"/>
              <a:cs typeface="Verdana" charset="0"/>
            </a:endParaRPr>
          </a:p>
        </p:txBody>
      </p:sp>
      <p:sp>
        <p:nvSpPr>
          <p:cNvPr id="98" name="Line 22"/>
          <p:cNvSpPr>
            <a:spLocks noChangeShapeType="1"/>
          </p:cNvSpPr>
          <p:nvPr userDrawn="1">
            <p:custDataLst>
              <p:tags r:id="rId10"/>
            </p:custDataLst>
          </p:nvPr>
        </p:nvSpPr>
        <p:spPr bwMode="auto">
          <a:xfrm flipH="1">
            <a:off x="3575539" y="1"/>
            <a:ext cx="4799" cy="514350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lIns="77925" tIns="38963" rIns="77925" bIns="38963"/>
          <a:lstStyle/>
          <a:p>
            <a:endParaRPr lang="fr-FR"/>
          </a:p>
        </p:txBody>
      </p:sp>
      <p:sp>
        <p:nvSpPr>
          <p:cNvPr id="99" name="Line 23"/>
          <p:cNvSpPr>
            <a:spLocks noChangeShapeType="1"/>
          </p:cNvSpPr>
          <p:nvPr userDrawn="1">
            <p:custDataLst>
              <p:tags r:id="rId11"/>
            </p:custDataLst>
          </p:nvPr>
        </p:nvSpPr>
        <p:spPr bwMode="auto">
          <a:xfrm flipH="1">
            <a:off x="5439508" y="1"/>
            <a:ext cx="8407" cy="514350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lIns="77925" tIns="38963" rIns="77925" bIns="38963"/>
          <a:lstStyle/>
          <a:p>
            <a:endParaRPr lang="fr-FR"/>
          </a:p>
        </p:txBody>
      </p:sp>
      <p:sp>
        <p:nvSpPr>
          <p:cNvPr id="100" name="Line 24"/>
          <p:cNvSpPr>
            <a:spLocks noChangeShapeType="1"/>
          </p:cNvSpPr>
          <p:nvPr userDrawn="1">
            <p:custDataLst>
              <p:tags r:id="rId12"/>
            </p:custDataLst>
          </p:nvPr>
        </p:nvSpPr>
        <p:spPr bwMode="auto">
          <a:xfrm>
            <a:off x="7315493" y="1"/>
            <a:ext cx="23153" cy="514350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lIns="77925" tIns="38963" rIns="77925" bIns="38963"/>
          <a:lstStyle/>
          <a:p>
            <a:endParaRPr lang="fr-FR"/>
          </a:p>
        </p:txBody>
      </p:sp>
      <p:sp>
        <p:nvSpPr>
          <p:cNvPr id="101" name="Line 29"/>
          <p:cNvSpPr>
            <a:spLocks noChangeShapeType="1"/>
          </p:cNvSpPr>
          <p:nvPr userDrawn="1">
            <p:custDataLst>
              <p:tags r:id="rId13"/>
            </p:custDataLst>
          </p:nvPr>
        </p:nvSpPr>
        <p:spPr bwMode="auto">
          <a:xfrm rot="16200000">
            <a:off x="4585920" y="-227540"/>
            <a:ext cx="0" cy="9116162"/>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lIns="77925" tIns="38963" rIns="77925" bIns="38963"/>
          <a:lstStyle/>
          <a:p>
            <a:endParaRPr lang="fr-FR"/>
          </a:p>
        </p:txBody>
      </p:sp>
      <p:sp>
        <p:nvSpPr>
          <p:cNvPr id="103" name="Line 28"/>
          <p:cNvSpPr>
            <a:spLocks noChangeShapeType="1"/>
          </p:cNvSpPr>
          <p:nvPr userDrawn="1">
            <p:custDataLst>
              <p:tags r:id="rId14"/>
            </p:custDataLst>
          </p:nvPr>
        </p:nvSpPr>
        <p:spPr bwMode="auto">
          <a:xfrm rot="16200000">
            <a:off x="4571268" y="-1676093"/>
            <a:ext cx="0" cy="9142536"/>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lIns="77925" tIns="38963" rIns="77925" bIns="38963"/>
          <a:lstStyle/>
          <a:p>
            <a:endParaRPr lang="fr-FR"/>
          </a:p>
        </p:txBody>
      </p:sp>
      <p:sp>
        <p:nvSpPr>
          <p:cNvPr id="104" name="Line 27"/>
          <p:cNvSpPr>
            <a:spLocks noChangeShapeType="1"/>
          </p:cNvSpPr>
          <p:nvPr userDrawn="1">
            <p:custDataLst>
              <p:tags r:id="rId15"/>
            </p:custDataLst>
          </p:nvPr>
        </p:nvSpPr>
        <p:spPr bwMode="auto">
          <a:xfrm rot="16200000">
            <a:off x="4572001" y="-3117624"/>
            <a:ext cx="0" cy="9144002"/>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lIns="77925" tIns="38963" rIns="77925" bIns="38963"/>
          <a:lstStyle/>
          <a:p>
            <a:endParaRPr lang="fr-FR"/>
          </a:p>
        </p:txBody>
      </p:sp>
      <p:sp>
        <p:nvSpPr>
          <p:cNvPr id="105" name="Line 21"/>
          <p:cNvSpPr>
            <a:spLocks noChangeShapeType="1"/>
          </p:cNvSpPr>
          <p:nvPr userDrawn="1">
            <p:custDataLst>
              <p:tags r:id="rId16"/>
            </p:custDataLst>
          </p:nvPr>
        </p:nvSpPr>
        <p:spPr bwMode="auto">
          <a:xfrm flipH="1">
            <a:off x="1711569" y="0"/>
            <a:ext cx="1" cy="514350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lIns="77925" tIns="38963" rIns="77925" bIns="38963"/>
          <a:lstStyle/>
          <a:p>
            <a:endParaRPr lang="fr-FR"/>
          </a:p>
        </p:txBody>
      </p:sp>
      <p:graphicFrame>
        <p:nvGraphicFramePr>
          <p:cNvPr id="9" name="Object 8" hidden="1"/>
          <p:cNvGraphicFramePr>
            <a:graphicFrameLocks/>
          </p:cNvGraphicFramePr>
          <p:nvPr userDrawn="1"/>
        </p:nvGraphicFramePr>
        <p:xfrm>
          <a:off x="0" y="0"/>
          <a:ext cx="146538" cy="119063"/>
        </p:xfrm>
        <a:graphic>
          <a:graphicData uri="http://schemas.openxmlformats.org/presentationml/2006/ole">
            <p:oleObj spid="_x0000_s1552388" name="think-cell Slide" r:id="rId21" imgW="0" imgH="0" progId="">
              <p:embed/>
            </p:oleObj>
          </a:graphicData>
        </a:graphic>
      </p:graphicFrame>
      <p:sp>
        <p:nvSpPr>
          <p:cNvPr id="102" name="Rectangle 101"/>
          <p:cNvSpPr/>
          <p:nvPr userDrawn="1">
            <p:custDataLst>
              <p:tags r:id="rId17"/>
            </p:custDataLst>
          </p:nvPr>
        </p:nvSpPr>
        <p:spPr>
          <a:xfrm>
            <a:off x="0" y="3228975"/>
            <a:ext cx="9144000" cy="13716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r">
              <a:defRPr/>
            </a:pPr>
            <a:endParaRPr lang="fr-FR" dirty="0">
              <a:solidFill>
                <a:srgbClr val="D2533C"/>
              </a:solidFill>
              <a:latin typeface="Gill Sans MT" pitchFamily="34" charset="0"/>
            </a:endParaRPr>
          </a:p>
        </p:txBody>
      </p:sp>
      <p:sp>
        <p:nvSpPr>
          <p:cNvPr id="70" name="Title 1"/>
          <p:cNvSpPr>
            <a:spLocks noGrp="1"/>
          </p:cNvSpPr>
          <p:nvPr userDrawn="1">
            <p:ph type="ctrTitle"/>
            <p:custDataLst>
              <p:tags r:id="rId18"/>
            </p:custDataLst>
          </p:nvPr>
        </p:nvSpPr>
        <p:spPr>
          <a:xfrm>
            <a:off x="1863185" y="3276600"/>
            <a:ext cx="7122554" cy="1276350"/>
          </a:xfrm>
        </p:spPr>
        <p:txBody>
          <a:bodyPr lIns="61358" anchor="ctr"/>
          <a:lstStyle>
            <a:lvl1pPr algn="r">
              <a:lnSpc>
                <a:spcPct val="80000"/>
              </a:lnSpc>
              <a:defRPr kumimoji="0" lang="fr-FR" sz="3400" b="1" i="0" u="none" strike="noStrike" kern="1200" cap="small" spc="0" normalizeH="0" baseline="0" noProof="0" dirty="0">
                <a:ln w="3175">
                  <a:noFill/>
                </a:ln>
                <a:solidFill>
                  <a:srgbClr val="D2533C"/>
                </a:solidFill>
                <a:effectLst/>
                <a:uLnTx/>
                <a:uFillTx/>
                <a:latin typeface="+mn-lt"/>
                <a:ea typeface="+mj-ea"/>
                <a:cs typeface="+mj-cs"/>
              </a:defRPr>
            </a:lvl1pPr>
          </a:lstStyle>
          <a:p>
            <a:r>
              <a:rPr lang="en-US" noProof="0" dirty="0" smtClean="0"/>
              <a:t>Click to edit Master title style</a:t>
            </a:r>
            <a:endParaRPr lang="fr-FR" noProof="0" dirty="0"/>
          </a:p>
        </p:txBody>
      </p:sp>
      <p:pic>
        <p:nvPicPr>
          <p:cNvPr id="1366044" name="Picture 28" descr="C:\Users\GREGG\Documents\JOB\DIA-MART\dia-mart\GROUPE DIAMART 2012\diamart-grand.png"/>
          <p:cNvPicPr>
            <a:picLocks noChangeAspect="1" noChangeArrowheads="1"/>
          </p:cNvPicPr>
          <p:nvPr userDrawn="1"/>
        </p:nvPicPr>
        <p:blipFill>
          <a:blip r:embed="rId22" cstate="print">
            <a:extLst>
              <a:ext uri="{28A0092B-C50C-407E-A947-70E740481C1C}">
                <a14:useLocalDpi xmlns:a14="http://schemas.microsoft.com/office/drawing/2010/main" xmlns=""/>
              </a:ext>
            </a:extLst>
          </a:blip>
          <a:srcRect/>
          <a:stretch>
            <a:fillRect/>
          </a:stretch>
        </p:blipFill>
        <p:spPr bwMode="auto">
          <a:xfrm>
            <a:off x="11724" y="1487686"/>
            <a:ext cx="1661746" cy="1371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graphicFrame>
        <p:nvGraphicFramePr>
          <p:cNvPr id="9" name="Object 8" hidden="1"/>
          <p:cNvGraphicFramePr>
            <a:graphicFrameLocks/>
          </p:cNvGraphicFramePr>
          <p:nvPr userDrawn="1"/>
        </p:nvGraphicFramePr>
        <p:xfrm>
          <a:off x="0" y="0"/>
          <a:ext cx="146538" cy="119063"/>
        </p:xfrm>
        <a:graphic>
          <a:graphicData uri="http://schemas.openxmlformats.org/presentationml/2006/ole">
            <p:oleObj spid="_x0000_s1289212" name="think-cell Slide" r:id="rId3" imgW="0" imgH="0" progId="">
              <p:embed/>
            </p:oleObj>
          </a:graphicData>
        </a:graphic>
      </p:graphicFrame>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ur 1 seul lign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9218" y="185786"/>
            <a:ext cx="7678615" cy="292845"/>
          </a:xfrm>
        </p:spPr>
        <p:txBody>
          <a:bodyPr/>
          <a:lstStyle/>
          <a:p>
            <a:r>
              <a:rPr lang="en-US" smtClean="0"/>
              <a:t>Click to edit Master title style</a:t>
            </a:r>
            <a:endParaRPr lang="fr-FR" dirty="0"/>
          </a:p>
        </p:txBody>
      </p:sp>
      <p:sp>
        <p:nvSpPr>
          <p:cNvPr id="20"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 val="1684892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ur 1 ligne, sous-titre et Contenu">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46538" cy="119063"/>
        </p:xfrm>
        <a:graphic>
          <a:graphicData uri="http://schemas.openxmlformats.org/presentationml/2006/ole">
            <p:oleObj spid="_x0000_s1550277" name="think-cell Slide" r:id="rId4" imgW="360" imgH="360" progId="">
              <p:embed/>
            </p:oleObj>
          </a:graphicData>
        </a:graphic>
      </p:graphicFrame>
      <p:sp>
        <p:nvSpPr>
          <p:cNvPr id="10" name="Text Placeholder 9"/>
          <p:cNvSpPr>
            <a:spLocks noGrp="1"/>
          </p:cNvSpPr>
          <p:nvPr>
            <p:ph type="body" sz="quarter" idx="11" hasCustomPrompt="1"/>
          </p:nvPr>
        </p:nvSpPr>
        <p:spPr>
          <a:xfrm>
            <a:off x="399218" y="471536"/>
            <a:ext cx="7678615" cy="307133"/>
          </a:xfrm>
        </p:spPr>
        <p:txBody>
          <a:bodyPr/>
          <a:lstStyle>
            <a:lvl1pPr marL="0" indent="0" algn="l">
              <a:buFontTx/>
              <a:buNone/>
              <a:defRPr sz="2000">
                <a:solidFill>
                  <a:srgbClr val="D2533C"/>
                </a:solidFill>
              </a:defRPr>
            </a:lvl1pPr>
            <a:lvl2pPr>
              <a:buFontTx/>
              <a:buNone/>
              <a:defRPr>
                <a:solidFill>
                  <a:schemeClr val="accent5"/>
                </a:solidFill>
              </a:defRPr>
            </a:lvl2pPr>
            <a:lvl3pPr>
              <a:buFontTx/>
              <a:buNone/>
              <a:defRPr>
                <a:solidFill>
                  <a:schemeClr val="accent5"/>
                </a:solidFill>
              </a:defRPr>
            </a:lvl3pPr>
            <a:lvl4pPr>
              <a:buFontTx/>
              <a:buNone/>
              <a:defRPr>
                <a:solidFill>
                  <a:schemeClr val="accent5"/>
                </a:solidFill>
              </a:defRPr>
            </a:lvl4pPr>
            <a:lvl5pPr>
              <a:buFontTx/>
              <a:buNone/>
              <a:defRPr>
                <a:solidFill>
                  <a:schemeClr val="accent5"/>
                </a:solidFill>
              </a:defRPr>
            </a:lvl5pPr>
          </a:lstStyle>
          <a:p>
            <a:pPr lvl="0"/>
            <a:r>
              <a:rPr lang="en-US" dirty="0" smtClean="0"/>
              <a:t>Click to edit Master text styles</a:t>
            </a:r>
          </a:p>
        </p:txBody>
      </p:sp>
      <p:sp>
        <p:nvSpPr>
          <p:cNvPr id="12"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7" name="Title Placeholder 1"/>
          <p:cNvSpPr>
            <a:spLocks noGrp="1"/>
          </p:cNvSpPr>
          <p:nvPr>
            <p:ph type="title"/>
            <p:custDataLst>
              <p:tags r:id="rId2"/>
            </p:custDataLst>
          </p:nvPr>
        </p:nvSpPr>
        <p:spPr>
          <a:xfrm>
            <a:off x="399218" y="185786"/>
            <a:ext cx="7678615" cy="292845"/>
          </a:xfrm>
          <a:prstGeom prst="rect">
            <a:avLst/>
          </a:prstGeom>
        </p:spPr>
        <p:txBody>
          <a:bodyPr vert="horz" lIns="0" tIns="0" rIns="0" bIns="0" rtlCol="0" anchor="t">
            <a:noAutofit/>
          </a:bodyPr>
          <a:lstStyle/>
          <a:p>
            <a:r>
              <a:rPr lang="en-US" noProof="0" smtClean="0"/>
              <a:t>Click to edit Master title style</a:t>
            </a:r>
            <a:endParaRPr lang="fr-FR" noProof="0" dirty="0"/>
          </a:p>
        </p:txBody>
      </p:sp>
    </p:spTree>
    <p:extLst>
      <p:ext uri="{BB962C8B-B14F-4D97-AF65-F5344CB8AC3E}">
        <p14:creationId xmlns:p14="http://schemas.microsoft.com/office/powerpoint/2010/main" xmlns="" val="4180036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ur 1 seul ligne Seul">
    <p:spTree>
      <p:nvGrpSpPr>
        <p:cNvPr id="1" name=""/>
        <p:cNvGrpSpPr/>
        <p:nvPr/>
      </p:nvGrpSpPr>
      <p:grpSpPr>
        <a:xfrm>
          <a:off x="0" y="0"/>
          <a:ext cx="0" cy="0"/>
          <a:chOff x="0" y="0"/>
          <a:chExt cx="0" cy="0"/>
        </a:xfrm>
      </p:grpSpPr>
      <p:sp>
        <p:nvSpPr>
          <p:cNvPr id="2" name="Title 1"/>
          <p:cNvSpPr>
            <a:spLocks noGrp="1"/>
          </p:cNvSpPr>
          <p:nvPr>
            <p:ph type="title"/>
          </p:nvPr>
        </p:nvSpPr>
        <p:spPr>
          <a:xfrm>
            <a:off x="399218" y="185786"/>
            <a:ext cx="7678615" cy="292845"/>
          </a:xfrm>
        </p:spPr>
        <p:txBody>
          <a:bodyPr/>
          <a:lstStyle/>
          <a:p>
            <a:r>
              <a:rPr lang="en-US" smtClean="0"/>
              <a:t>Click to edit Master title style</a:t>
            </a:r>
            <a:endParaRPr lang="fr-FR" dirty="0"/>
          </a:p>
        </p:txBody>
      </p:sp>
    </p:spTree>
    <p:extLst>
      <p:ext uri="{BB962C8B-B14F-4D97-AF65-F5344CB8AC3E}">
        <p14:creationId xmlns:p14="http://schemas.microsoft.com/office/powerpoint/2010/main" xmlns="" val="171904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ur 2 lignes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9218" y="185786"/>
            <a:ext cx="7678615" cy="592883"/>
          </a:xfrm>
        </p:spPr>
        <p:txBody>
          <a:bodyPr/>
          <a:lstStyle>
            <a:lvl1pPr>
              <a:defRPr/>
            </a:lvl1pPr>
          </a:lstStyle>
          <a:p>
            <a:r>
              <a:rPr lang="en-US" smtClean="0"/>
              <a:t>Click to edit Master title style</a:t>
            </a:r>
            <a:endParaRPr lang="fr-FR" dirty="0"/>
          </a:p>
        </p:txBody>
      </p:sp>
      <p:sp>
        <p:nvSpPr>
          <p:cNvPr id="21"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xmlns="" val="139175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ur 2 lignes, sous-titre et Contenu">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46538" cy="119063"/>
        </p:xfrm>
        <a:graphic>
          <a:graphicData uri="http://schemas.openxmlformats.org/presentationml/2006/ole">
            <p:oleObj spid="_x0000_s1551301" name="think-cell Slide" r:id="rId4" imgW="360" imgH="360" progId="">
              <p:embed/>
            </p:oleObj>
          </a:graphicData>
        </a:graphic>
      </p:graphicFrame>
      <p:sp>
        <p:nvSpPr>
          <p:cNvPr id="10" name="Text Placeholder 9"/>
          <p:cNvSpPr>
            <a:spLocks noGrp="1"/>
          </p:cNvSpPr>
          <p:nvPr>
            <p:ph type="body" sz="quarter" idx="11"/>
          </p:nvPr>
        </p:nvSpPr>
        <p:spPr>
          <a:xfrm>
            <a:off x="399218" y="770029"/>
            <a:ext cx="7678615" cy="285750"/>
          </a:xfrm>
        </p:spPr>
        <p:txBody>
          <a:bodyPr/>
          <a:lstStyle>
            <a:lvl1pPr marL="0" indent="0" algn="l">
              <a:buFontTx/>
              <a:buNone/>
              <a:defRPr sz="2000">
                <a:solidFill>
                  <a:srgbClr val="D2533C"/>
                </a:solidFill>
              </a:defRPr>
            </a:lvl1pPr>
            <a:lvl2pPr>
              <a:buFontTx/>
              <a:buNone/>
              <a:defRPr>
                <a:solidFill>
                  <a:schemeClr val="accent5"/>
                </a:solidFill>
              </a:defRPr>
            </a:lvl2pPr>
            <a:lvl3pPr>
              <a:buFontTx/>
              <a:buNone/>
              <a:defRPr>
                <a:solidFill>
                  <a:schemeClr val="accent5"/>
                </a:solidFill>
              </a:defRPr>
            </a:lvl3pPr>
            <a:lvl4pPr>
              <a:buFontTx/>
              <a:buNone/>
              <a:defRPr>
                <a:solidFill>
                  <a:schemeClr val="accent5"/>
                </a:solidFill>
              </a:defRPr>
            </a:lvl4pPr>
            <a:lvl5pPr>
              <a:buFontTx/>
              <a:buNone/>
              <a:defRPr>
                <a:solidFill>
                  <a:schemeClr val="accent5"/>
                </a:solidFill>
              </a:defRPr>
            </a:lvl5pPr>
          </a:lstStyle>
          <a:p>
            <a:pPr lvl="0"/>
            <a:r>
              <a:rPr lang="en-US" smtClean="0"/>
              <a:t>Click to edit Master text styles</a:t>
            </a:r>
          </a:p>
        </p:txBody>
      </p:sp>
      <p:sp>
        <p:nvSpPr>
          <p:cNvPr id="12"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7" name="Title Placeholder 1"/>
          <p:cNvSpPr>
            <a:spLocks noGrp="1"/>
          </p:cNvSpPr>
          <p:nvPr>
            <p:ph type="title"/>
            <p:custDataLst>
              <p:tags r:id="rId2"/>
            </p:custDataLst>
          </p:nvPr>
        </p:nvSpPr>
        <p:spPr>
          <a:xfrm>
            <a:off x="399218" y="185786"/>
            <a:ext cx="7678615" cy="584243"/>
          </a:xfrm>
          <a:prstGeom prst="rect">
            <a:avLst/>
          </a:prstGeom>
        </p:spPr>
        <p:txBody>
          <a:bodyPr vert="horz" lIns="0" tIns="0" rIns="0" bIns="0" rtlCol="0" anchor="t">
            <a:noAutofit/>
          </a:bodyPr>
          <a:lstStyle>
            <a:lvl1pPr>
              <a:lnSpc>
                <a:spcPct val="70000"/>
              </a:lnSpc>
              <a:defRPr/>
            </a:lvl1pPr>
          </a:lstStyle>
          <a:p>
            <a:r>
              <a:rPr lang="en-US" noProof="0" smtClean="0"/>
              <a:t>Click to edit Master title style</a:t>
            </a:r>
            <a:endParaRPr lang="fr-FR" noProof="0" dirty="0"/>
          </a:p>
        </p:txBody>
      </p:sp>
    </p:spTree>
    <p:extLst>
      <p:ext uri="{BB962C8B-B14F-4D97-AF65-F5344CB8AC3E}">
        <p14:creationId xmlns:p14="http://schemas.microsoft.com/office/powerpoint/2010/main" xmlns="" val="1039695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sur 2 lignes Seul">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46538" cy="119063"/>
        </p:xfrm>
        <a:graphic>
          <a:graphicData uri="http://schemas.openxmlformats.org/presentationml/2006/ole">
            <p:oleObj spid="_x0000_s1552325" name="think-cell Slide" r:id="rId3" imgW="360" imgH="360" progId="">
              <p:embed/>
            </p:oleObj>
          </a:graphicData>
        </a:graphic>
      </p:graphicFrame>
      <p:sp>
        <p:nvSpPr>
          <p:cNvPr id="8" name="Title 7"/>
          <p:cNvSpPr>
            <a:spLocks noGrp="1"/>
          </p:cNvSpPr>
          <p:nvPr>
            <p:ph type="title"/>
          </p:nvPr>
        </p:nvSpPr>
        <p:spPr>
          <a:xfrm>
            <a:off x="399218" y="185786"/>
            <a:ext cx="7678615" cy="592883"/>
          </a:xfrm>
        </p:spPr>
        <p:txBody>
          <a:bodyPr/>
          <a:lstStyle/>
          <a:p>
            <a:r>
              <a:rPr lang="en-US" smtClean="0"/>
              <a:t>Click to edit Master title style</a:t>
            </a:r>
            <a:endParaRPr lang="fr-FR" dirty="0"/>
          </a:p>
        </p:txBody>
      </p:sp>
    </p:spTree>
    <p:extLst>
      <p:ext uri="{BB962C8B-B14F-4D97-AF65-F5344CB8AC3E}">
        <p14:creationId xmlns:p14="http://schemas.microsoft.com/office/powerpoint/2010/main" xmlns="" val="284736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garde 2">
    <p:spTree>
      <p:nvGrpSpPr>
        <p:cNvPr id="1" name=""/>
        <p:cNvGrpSpPr/>
        <p:nvPr/>
      </p:nvGrpSpPr>
      <p:grpSpPr>
        <a:xfrm>
          <a:off x="0" y="0"/>
          <a:ext cx="0" cy="0"/>
          <a:chOff x="0" y="0"/>
          <a:chExt cx="0" cy="0"/>
        </a:xfrm>
      </p:grpSpPr>
      <p:graphicFrame>
        <p:nvGraphicFramePr>
          <p:cNvPr id="9" name="Object 8" hidden="1"/>
          <p:cNvGraphicFramePr>
            <a:graphicFrameLocks/>
          </p:cNvGraphicFramePr>
          <p:nvPr userDrawn="1"/>
        </p:nvGraphicFramePr>
        <p:xfrm>
          <a:off x="0" y="0"/>
          <a:ext cx="146538" cy="119063"/>
        </p:xfrm>
        <a:graphic>
          <a:graphicData uri="http://schemas.openxmlformats.org/presentationml/2006/ole">
            <p:oleObj spid="_x0000_s1401832" name="think-cell Slide" r:id="rId6" imgW="0" imgH="0" progId="">
              <p:embed/>
            </p:oleObj>
          </a:graphicData>
        </a:graphic>
      </p:graphicFrame>
      <p:pic>
        <p:nvPicPr>
          <p:cNvPr id="23" name="Picture 40" descr="D:\clients\SOLARIS\elements\newelement\2.jpg"/>
          <p:cNvPicPr>
            <a:picLocks noChangeAspect="1" noChangeArrowheads="1"/>
          </p:cNvPicPr>
          <p:nvPr userDrawn="1">
            <p:custDataLst>
              <p:tags r:id="rId2"/>
            </p:custDataLst>
          </p:nvPr>
        </p:nvPicPr>
        <p:blipFill rotWithShape="1">
          <a:blip r:embed="rId7" cstate="email">
            <a:extLst>
              <a:ext uri="{28A0092B-C50C-407E-A947-70E740481C1C}">
                <a14:useLocalDpi xmlns:a14="http://schemas.microsoft.com/office/drawing/2010/main" xmlns=""/>
              </a:ext>
            </a:extLst>
          </a:blip>
          <a:src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102" name="Rectangle 101"/>
          <p:cNvSpPr/>
          <p:nvPr userDrawn="1">
            <p:custDataLst>
              <p:tags r:id="rId3"/>
            </p:custDataLst>
          </p:nvPr>
        </p:nvSpPr>
        <p:spPr>
          <a:xfrm>
            <a:off x="0" y="2970610"/>
            <a:ext cx="9144000" cy="1610915"/>
          </a:xfrm>
          <a:prstGeom prst="rect">
            <a:avLst/>
          </a:prstGeom>
          <a:solidFill>
            <a:srgbClr val="57BD2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anchor="ctr"/>
          <a:lstStyle/>
          <a:p>
            <a:pPr algn="r">
              <a:defRPr/>
            </a:pPr>
            <a:endParaRPr lang="fr-FR" dirty="0">
              <a:solidFill>
                <a:schemeClr val="tx2"/>
              </a:solidFill>
              <a:latin typeface="Gill Sans MT" pitchFamily="34" charset="0"/>
            </a:endParaRPr>
          </a:p>
        </p:txBody>
      </p:sp>
      <p:sp>
        <p:nvSpPr>
          <p:cNvPr id="70" name="Title 1"/>
          <p:cNvSpPr>
            <a:spLocks noGrp="1"/>
          </p:cNvSpPr>
          <p:nvPr userDrawn="1">
            <p:ph type="ctrTitle"/>
            <p:custDataLst>
              <p:tags r:id="rId4"/>
            </p:custDataLst>
          </p:nvPr>
        </p:nvSpPr>
        <p:spPr>
          <a:xfrm>
            <a:off x="1863185" y="3007071"/>
            <a:ext cx="7122554" cy="1537992"/>
          </a:xfrm>
        </p:spPr>
        <p:txBody>
          <a:bodyPr lIns="61358" anchor="ctr"/>
          <a:lstStyle>
            <a:lvl1pPr algn="r">
              <a:lnSpc>
                <a:spcPct val="80000"/>
              </a:lnSpc>
              <a:defRPr kumimoji="0" lang="fr-FR" sz="3400" b="1" i="0" u="none" strike="noStrike" kern="1200" cap="small" spc="0" normalizeH="0" baseline="0" noProof="0" dirty="0">
                <a:ln w="3175">
                  <a:noFill/>
                </a:ln>
                <a:solidFill>
                  <a:srgbClr val="FFFFFF"/>
                </a:solidFill>
                <a:effectLst/>
                <a:uLnTx/>
                <a:uFillTx/>
                <a:latin typeface="+mn-lt"/>
                <a:ea typeface="+mj-ea"/>
                <a:cs typeface="+mj-cs"/>
              </a:defRPr>
            </a:lvl1pPr>
          </a:lstStyle>
          <a:p>
            <a:r>
              <a:rPr lang="en-US" noProof="0" smtClean="0"/>
              <a:t>Click to edit Master title style</a:t>
            </a:r>
            <a:endParaRPr lang="fr-FR" noProof="0" dirty="0"/>
          </a:p>
        </p:txBody>
      </p:sp>
      <p:pic>
        <p:nvPicPr>
          <p:cNvPr id="8" name="Picture 28" descr="C:\Users\GREGG\Documents\JOB\DIA-MART\dia-mart\GROUPE DIAMART 2012\diamart-grand.png"/>
          <p:cNvPicPr>
            <a:picLocks noChangeAspect="1" noChangeArrowheads="1"/>
          </p:cNvPicPr>
          <p:nvPr userDrawn="1"/>
        </p:nvPicPr>
        <p:blipFill>
          <a:blip r:embed="rId8" cstate="print">
            <a:extLst>
              <a:ext uri="{28A0092B-C50C-407E-A947-70E740481C1C}">
                <a14:useLocalDpi xmlns:a14="http://schemas.microsoft.com/office/drawing/2010/main" xmlns=""/>
              </a:ext>
            </a:extLst>
          </a:blip>
          <a:srcRect/>
          <a:stretch>
            <a:fillRect/>
          </a:stretch>
        </p:blipFill>
        <p:spPr bwMode="auto">
          <a:xfrm>
            <a:off x="-1465" y="1220986"/>
            <a:ext cx="1661746" cy="1371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46538" cy="119063"/>
        </p:xfrm>
        <a:graphic>
          <a:graphicData uri="http://schemas.openxmlformats.org/presentationml/2006/ole">
            <p:oleObj spid="_x0000_s1254398" name="think-cell Slide" r:id="rId25" imgW="360" imgH="360" progId="">
              <p:embed/>
            </p:oleObj>
          </a:graphicData>
        </a:graphic>
      </p:graphicFrame>
      <p:sp>
        <p:nvSpPr>
          <p:cNvPr id="65" name="Content Placeholder 97"/>
          <p:cNvSpPr>
            <a:spLocks noGrp="1"/>
          </p:cNvSpPr>
          <p:nvPr>
            <p:ph sz="quarter" idx="10" hasCustomPrompt="1"/>
            <p:custDataLst>
              <p:tags r:id="rId2"/>
            </p:custDataLst>
          </p:nvPr>
        </p:nvSpPr>
        <p:spPr>
          <a:xfrm>
            <a:off x="1770185" y="2204489"/>
            <a:ext cx="6938597" cy="1928733"/>
          </a:xfrm>
        </p:spPr>
        <p:txBody>
          <a:bodyPr wrap="square" tIns="0" bIns="0" anchor="t">
            <a:spAutoFit/>
          </a:bodyPr>
          <a:lstStyle>
            <a:lvl1pPr marL="381509" indent="-381509">
              <a:lnSpc>
                <a:spcPct val="150000"/>
              </a:lnSpc>
              <a:buSzPct val="100000"/>
              <a:buFont typeface="+mj-lt"/>
              <a:buAutoNum type="arabicPeriod"/>
              <a:defRPr sz="2600">
                <a:solidFill>
                  <a:srgbClr val="D2533C"/>
                </a:solidFill>
              </a:defRPr>
            </a:lvl1pPr>
            <a:lvl5pPr>
              <a:defRPr/>
            </a:lvl5pPr>
          </a:lstStyle>
          <a:p>
            <a:pPr lvl="0"/>
            <a:r>
              <a:rPr lang="fr-FR" noProof="0" dirty="0" smtClean="0"/>
              <a:t>Partie 1</a:t>
            </a:r>
          </a:p>
          <a:p>
            <a:pPr lvl="0"/>
            <a:r>
              <a:rPr lang="fr-FR" noProof="0" dirty="0" smtClean="0"/>
              <a:t>Partie 2</a:t>
            </a:r>
          </a:p>
          <a:p>
            <a:pPr lvl="0"/>
            <a:r>
              <a:rPr lang="fr-FR" noProof="0" dirty="0" smtClean="0"/>
              <a:t>Partie 3</a:t>
            </a:r>
          </a:p>
        </p:txBody>
      </p:sp>
      <p:grpSp>
        <p:nvGrpSpPr>
          <p:cNvPr id="25" name="Group 24"/>
          <p:cNvGrpSpPr/>
          <p:nvPr userDrawn="1"/>
        </p:nvGrpSpPr>
        <p:grpSpPr>
          <a:xfrm>
            <a:off x="1" y="-1"/>
            <a:ext cx="1472323" cy="5143500"/>
            <a:chOff x="0" y="-1"/>
            <a:chExt cx="1595017" cy="6858000"/>
          </a:xfrm>
        </p:grpSpPr>
        <p:sp>
          <p:nvSpPr>
            <p:cNvPr id="61" name="Rectangle 60"/>
            <p:cNvSpPr/>
            <p:nvPr userDrawn="1">
              <p:custDataLst>
                <p:tags r:id="rId5"/>
              </p:custDataLst>
            </p:nvPr>
          </p:nvSpPr>
          <p:spPr>
            <a:xfrm>
              <a:off x="0" y="-1"/>
              <a:ext cx="1595014" cy="2924176"/>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smtClean="0">
                <a:solidFill>
                  <a:schemeClr val="tx2"/>
                </a:solidFill>
              </a:endParaRPr>
            </a:p>
          </p:txBody>
        </p:sp>
        <p:pic>
          <p:nvPicPr>
            <p:cNvPr id="38" name="Picture 27"/>
            <p:cNvPicPr>
              <a:picLocks noChangeArrowheads="1"/>
            </p:cNvPicPr>
            <p:nvPr userDrawn="1">
              <p:custDataLst>
                <p:tags r:id="rId6"/>
              </p:custDataLst>
            </p:nvPr>
          </p:nvPicPr>
          <p:blipFill>
            <a:blip r:embed="rId26" cstate="email">
              <a:duotone>
                <a:schemeClr val="bg2">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0" y="2921000"/>
              <a:ext cx="1595014" cy="3935648"/>
            </a:xfrm>
            <a:prstGeom prst="rect">
              <a:avLst/>
            </a:prstGeom>
            <a:noFill/>
            <a:ln w="9525">
              <a:noFill/>
              <a:miter lim="800000"/>
              <a:headEnd/>
              <a:tailEnd/>
            </a:ln>
          </p:spPr>
        </p:pic>
        <p:sp>
          <p:nvSpPr>
            <p:cNvPr id="50" name="Rectangle 20"/>
            <p:cNvSpPr>
              <a:spLocks noChangeArrowheads="1"/>
            </p:cNvSpPr>
            <p:nvPr>
              <p:custDataLst>
                <p:tags r:id="rId7"/>
              </p:custDataLst>
            </p:nvPr>
          </p:nvSpPr>
          <p:spPr bwMode="auto">
            <a:xfrm>
              <a:off x="0" y="2919123"/>
              <a:ext cx="294038" cy="974222"/>
            </a:xfrm>
            <a:prstGeom prst="rect">
              <a:avLst/>
            </a:prstGeom>
            <a:solidFill>
              <a:srgbClr val="469C23">
                <a:alpha val="59999"/>
              </a:srgbClr>
            </a:solidFill>
            <a:ln w="9525">
              <a:noFill/>
              <a:miter lim="800000"/>
              <a:headEnd/>
              <a:tailEnd/>
            </a:ln>
          </p:spPr>
          <p:txBody>
            <a:bodyPr wrap="none" anchor="ctr"/>
            <a:lstStyle/>
            <a:p>
              <a:endParaRPr lang="fr-FR" sz="1200" noProof="0" dirty="0">
                <a:latin typeface="+mn-lt"/>
                <a:cs typeface="Verdana"/>
              </a:endParaRPr>
            </a:p>
          </p:txBody>
        </p:sp>
        <p:sp>
          <p:nvSpPr>
            <p:cNvPr id="51" name="Rectangle 19"/>
            <p:cNvSpPr>
              <a:spLocks noChangeArrowheads="1"/>
            </p:cNvSpPr>
            <p:nvPr>
              <p:custDataLst>
                <p:tags r:id="rId8"/>
              </p:custDataLst>
            </p:nvPr>
          </p:nvSpPr>
          <p:spPr bwMode="auto">
            <a:xfrm>
              <a:off x="0" y="4865204"/>
              <a:ext cx="290750" cy="977669"/>
            </a:xfrm>
            <a:prstGeom prst="rect">
              <a:avLst/>
            </a:prstGeom>
            <a:solidFill>
              <a:schemeClr val="accent4">
                <a:alpha val="50195"/>
              </a:schemeClr>
            </a:solidFill>
            <a:ln w="9525">
              <a:noFill/>
              <a:miter lim="800000"/>
              <a:headEnd/>
              <a:tailEnd/>
            </a:ln>
          </p:spPr>
          <p:txBody>
            <a:bodyPr wrap="none" anchor="ctr"/>
            <a:lstStyle/>
            <a:p>
              <a:endParaRPr lang="fr-FR" sz="1200" noProof="0" dirty="0">
                <a:latin typeface="+mn-lt"/>
                <a:cs typeface="Verdana"/>
              </a:endParaRPr>
            </a:p>
          </p:txBody>
        </p:sp>
        <p:sp>
          <p:nvSpPr>
            <p:cNvPr id="52" name="Rectangle 18"/>
            <p:cNvSpPr>
              <a:spLocks noChangeArrowheads="1"/>
            </p:cNvSpPr>
            <p:nvPr>
              <p:custDataLst>
                <p:tags r:id="rId9"/>
              </p:custDataLst>
            </p:nvPr>
          </p:nvSpPr>
          <p:spPr bwMode="auto">
            <a:xfrm>
              <a:off x="1404093" y="3892164"/>
              <a:ext cx="190922" cy="975946"/>
            </a:xfrm>
            <a:prstGeom prst="rect">
              <a:avLst/>
            </a:prstGeom>
            <a:solidFill>
              <a:schemeClr val="accent3">
                <a:alpha val="50195"/>
              </a:schemeClr>
            </a:solidFill>
            <a:ln w="9525">
              <a:noFill/>
              <a:miter lim="800000"/>
              <a:headEnd/>
              <a:tailEnd/>
            </a:ln>
          </p:spPr>
          <p:txBody>
            <a:bodyPr wrap="none" anchor="ctr"/>
            <a:lstStyle/>
            <a:p>
              <a:endParaRPr lang="fr-FR" sz="1200" noProof="0" dirty="0">
                <a:latin typeface="+mn-lt"/>
                <a:cs typeface="Verdana"/>
              </a:endParaRPr>
            </a:p>
          </p:txBody>
        </p:sp>
        <p:sp>
          <p:nvSpPr>
            <p:cNvPr id="53" name="Rectangle 33"/>
            <p:cNvSpPr>
              <a:spLocks noChangeArrowheads="1"/>
            </p:cNvSpPr>
            <p:nvPr>
              <p:custDataLst>
                <p:tags r:id="rId10"/>
              </p:custDataLst>
            </p:nvPr>
          </p:nvSpPr>
          <p:spPr bwMode="auto">
            <a:xfrm>
              <a:off x="1404092" y="5838825"/>
              <a:ext cx="190922" cy="1010610"/>
            </a:xfrm>
            <a:prstGeom prst="rect">
              <a:avLst/>
            </a:prstGeom>
            <a:solidFill>
              <a:schemeClr val="accent6">
                <a:alpha val="50195"/>
              </a:schemeClr>
            </a:solidFill>
            <a:ln w="9525">
              <a:noFill/>
              <a:miter lim="800000"/>
              <a:headEnd/>
              <a:tailEnd/>
            </a:ln>
          </p:spPr>
          <p:txBody>
            <a:bodyPr wrap="none" anchor="ctr"/>
            <a:lstStyle/>
            <a:p>
              <a:endParaRPr lang="fr-FR" sz="1200" noProof="0" dirty="0">
                <a:latin typeface="+mn-lt"/>
                <a:cs typeface="Verdana"/>
              </a:endParaRPr>
            </a:p>
          </p:txBody>
        </p:sp>
        <p:sp>
          <p:nvSpPr>
            <p:cNvPr id="70" name="Rectangle 20"/>
            <p:cNvSpPr>
              <a:spLocks noChangeArrowheads="1"/>
            </p:cNvSpPr>
            <p:nvPr userDrawn="1">
              <p:custDataLst>
                <p:tags r:id="rId11"/>
              </p:custDataLst>
            </p:nvPr>
          </p:nvSpPr>
          <p:spPr bwMode="auto">
            <a:xfrm>
              <a:off x="0" y="972050"/>
              <a:ext cx="294038" cy="974222"/>
            </a:xfrm>
            <a:prstGeom prst="rect">
              <a:avLst/>
            </a:prstGeom>
            <a:solidFill>
              <a:schemeClr val="bg2">
                <a:alpha val="59999"/>
              </a:schemeClr>
            </a:solidFill>
            <a:ln w="9525">
              <a:noFill/>
              <a:miter lim="800000"/>
              <a:headEnd/>
              <a:tailEnd/>
            </a:ln>
          </p:spPr>
          <p:txBody>
            <a:bodyPr wrap="none" anchor="ctr"/>
            <a:lstStyle/>
            <a:p>
              <a:endParaRPr lang="fr-FR" sz="1200" noProof="0" dirty="0">
                <a:latin typeface="+mn-lt"/>
                <a:cs typeface="Verdana"/>
              </a:endParaRPr>
            </a:p>
          </p:txBody>
        </p:sp>
        <p:sp>
          <p:nvSpPr>
            <p:cNvPr id="71" name="Rectangle 18"/>
            <p:cNvSpPr>
              <a:spLocks noChangeArrowheads="1"/>
            </p:cNvSpPr>
            <p:nvPr userDrawn="1">
              <p:custDataLst>
                <p:tags r:id="rId12"/>
              </p:custDataLst>
            </p:nvPr>
          </p:nvSpPr>
          <p:spPr bwMode="auto">
            <a:xfrm>
              <a:off x="1404093" y="1943588"/>
              <a:ext cx="190922" cy="975946"/>
            </a:xfrm>
            <a:prstGeom prst="rect">
              <a:avLst/>
            </a:prstGeom>
            <a:solidFill>
              <a:schemeClr val="accent6">
                <a:alpha val="50195"/>
              </a:schemeClr>
            </a:solidFill>
            <a:ln w="9525">
              <a:noFill/>
              <a:miter lim="800000"/>
              <a:headEnd/>
              <a:tailEnd/>
            </a:ln>
          </p:spPr>
          <p:txBody>
            <a:bodyPr wrap="none" anchor="ctr"/>
            <a:lstStyle/>
            <a:p>
              <a:endParaRPr lang="fr-FR" sz="1200" noProof="0" dirty="0">
                <a:latin typeface="+mn-lt"/>
                <a:cs typeface="Verdana"/>
              </a:endParaRPr>
            </a:p>
          </p:txBody>
        </p:sp>
        <p:sp>
          <p:nvSpPr>
            <p:cNvPr id="73" name="Rectangle 18"/>
            <p:cNvSpPr>
              <a:spLocks noChangeArrowheads="1"/>
            </p:cNvSpPr>
            <p:nvPr userDrawn="1">
              <p:custDataLst>
                <p:tags r:id="rId13"/>
              </p:custDataLst>
            </p:nvPr>
          </p:nvSpPr>
          <p:spPr bwMode="auto">
            <a:xfrm>
              <a:off x="1404093" y="0"/>
              <a:ext cx="190922" cy="974725"/>
            </a:xfrm>
            <a:prstGeom prst="rect">
              <a:avLst/>
            </a:prstGeom>
            <a:solidFill>
              <a:schemeClr val="accent3">
                <a:alpha val="50195"/>
              </a:schemeClr>
            </a:solidFill>
            <a:ln w="9525">
              <a:noFill/>
              <a:miter lim="800000"/>
              <a:headEnd/>
              <a:tailEnd/>
            </a:ln>
          </p:spPr>
          <p:txBody>
            <a:bodyPr wrap="none" anchor="ctr"/>
            <a:lstStyle/>
            <a:p>
              <a:endParaRPr lang="fr-FR" sz="1200" noProof="0" dirty="0">
                <a:latin typeface="+mn-lt"/>
                <a:cs typeface="Verdana"/>
              </a:endParaRPr>
            </a:p>
          </p:txBody>
        </p:sp>
        <p:grpSp>
          <p:nvGrpSpPr>
            <p:cNvPr id="60" name="Group 59"/>
            <p:cNvGrpSpPr/>
            <p:nvPr userDrawn="1">
              <p:custDataLst>
                <p:tags r:id="rId14"/>
              </p:custDataLst>
            </p:nvPr>
          </p:nvGrpSpPr>
          <p:grpSpPr>
            <a:xfrm>
              <a:off x="290334" y="0"/>
              <a:ext cx="1110469" cy="6857999"/>
              <a:chOff x="290334" y="2809102"/>
              <a:chExt cx="1110469" cy="4048897"/>
            </a:xfrm>
          </p:grpSpPr>
          <p:sp>
            <p:nvSpPr>
              <p:cNvPr id="54" name="Line 22"/>
              <p:cNvSpPr>
                <a:spLocks noChangeShapeType="1"/>
              </p:cNvSpPr>
              <p:nvPr>
                <p:custDataLst>
                  <p:tags r:id="rId22"/>
                </p:custDataLst>
              </p:nvPr>
            </p:nvSpPr>
            <p:spPr bwMode="auto">
              <a:xfrm>
                <a:off x="290334" y="2809102"/>
                <a:ext cx="0" cy="4048897"/>
              </a:xfrm>
              <a:prstGeom prst="line">
                <a:avLst/>
              </a:prstGeom>
              <a:noFill/>
              <a:ln w="12700">
                <a:solidFill>
                  <a:schemeClr val="bg1"/>
                </a:solidFill>
                <a:round/>
                <a:headEnd/>
                <a:tailEnd/>
              </a:ln>
            </p:spPr>
            <p:txBody>
              <a:bodyPr/>
              <a:lstStyle/>
              <a:p>
                <a:endParaRPr lang="fr-FR" noProof="0">
                  <a:latin typeface="+mn-lt"/>
                  <a:cs typeface="Verdana"/>
                </a:endParaRPr>
              </a:p>
            </p:txBody>
          </p:sp>
          <p:sp>
            <p:nvSpPr>
              <p:cNvPr id="55" name="Line 23"/>
              <p:cNvSpPr>
                <a:spLocks noChangeShapeType="1"/>
              </p:cNvSpPr>
              <p:nvPr>
                <p:custDataLst>
                  <p:tags r:id="rId23"/>
                </p:custDataLst>
              </p:nvPr>
            </p:nvSpPr>
            <p:spPr bwMode="auto">
              <a:xfrm>
                <a:off x="1400803" y="2809102"/>
                <a:ext cx="0" cy="4048897"/>
              </a:xfrm>
              <a:prstGeom prst="line">
                <a:avLst/>
              </a:prstGeom>
              <a:noFill/>
              <a:ln w="12700">
                <a:solidFill>
                  <a:schemeClr val="bg1"/>
                </a:solidFill>
                <a:round/>
                <a:headEnd/>
                <a:tailEnd/>
              </a:ln>
            </p:spPr>
            <p:txBody>
              <a:bodyPr/>
              <a:lstStyle/>
              <a:p>
                <a:endParaRPr lang="fr-FR" noProof="0">
                  <a:latin typeface="+mn-lt"/>
                  <a:cs typeface="Verdana"/>
                </a:endParaRPr>
              </a:p>
            </p:txBody>
          </p:sp>
        </p:grpSp>
        <p:grpSp>
          <p:nvGrpSpPr>
            <p:cNvPr id="72" name="Group 71"/>
            <p:cNvGrpSpPr/>
            <p:nvPr userDrawn="1">
              <p:custDataLst>
                <p:tags r:id="rId15"/>
              </p:custDataLst>
            </p:nvPr>
          </p:nvGrpSpPr>
          <p:grpSpPr>
            <a:xfrm>
              <a:off x="0" y="973041"/>
              <a:ext cx="1595017" cy="4865202"/>
              <a:chOff x="0" y="973041"/>
              <a:chExt cx="1595017" cy="4865202"/>
            </a:xfrm>
          </p:grpSpPr>
          <p:sp>
            <p:nvSpPr>
              <p:cNvPr id="57" name="Line 27"/>
              <p:cNvSpPr>
                <a:spLocks noChangeShapeType="1"/>
              </p:cNvSpPr>
              <p:nvPr userDrawn="1">
                <p:custDataLst>
                  <p:tags r:id="rId16"/>
                </p:custDataLst>
              </p:nvPr>
            </p:nvSpPr>
            <p:spPr bwMode="auto">
              <a:xfrm rot="16200000">
                <a:off x="797508" y="3094656"/>
                <a:ext cx="0" cy="1595015"/>
              </a:xfrm>
              <a:prstGeom prst="line">
                <a:avLst/>
              </a:prstGeom>
              <a:noFill/>
              <a:ln w="12700">
                <a:solidFill>
                  <a:schemeClr val="bg1"/>
                </a:solidFill>
                <a:round/>
                <a:headEnd/>
                <a:tailEnd/>
              </a:ln>
            </p:spPr>
            <p:txBody>
              <a:bodyPr/>
              <a:lstStyle/>
              <a:p>
                <a:endParaRPr lang="fr-FR" noProof="0">
                  <a:latin typeface="+mn-lt"/>
                  <a:cs typeface="Verdana"/>
                </a:endParaRPr>
              </a:p>
            </p:txBody>
          </p:sp>
          <p:sp>
            <p:nvSpPr>
              <p:cNvPr id="58" name="Line 27"/>
              <p:cNvSpPr>
                <a:spLocks noChangeShapeType="1"/>
              </p:cNvSpPr>
              <p:nvPr userDrawn="1">
                <p:custDataLst>
                  <p:tags r:id="rId17"/>
                </p:custDataLst>
              </p:nvPr>
            </p:nvSpPr>
            <p:spPr bwMode="auto">
              <a:xfrm rot="16200000">
                <a:off x="797508" y="5040735"/>
                <a:ext cx="0" cy="1595015"/>
              </a:xfrm>
              <a:prstGeom prst="line">
                <a:avLst/>
              </a:prstGeom>
              <a:noFill/>
              <a:ln w="12700">
                <a:solidFill>
                  <a:schemeClr val="bg1"/>
                </a:solidFill>
                <a:round/>
                <a:headEnd/>
                <a:tailEnd/>
              </a:ln>
            </p:spPr>
            <p:txBody>
              <a:bodyPr/>
              <a:lstStyle/>
              <a:p>
                <a:endParaRPr lang="fr-FR" noProof="0">
                  <a:latin typeface="+mn-lt"/>
                  <a:cs typeface="Verdana"/>
                </a:endParaRPr>
              </a:p>
            </p:txBody>
          </p:sp>
          <p:sp>
            <p:nvSpPr>
              <p:cNvPr id="59" name="Line 27"/>
              <p:cNvSpPr>
                <a:spLocks noChangeShapeType="1"/>
              </p:cNvSpPr>
              <p:nvPr userDrawn="1">
                <p:custDataLst>
                  <p:tags r:id="rId18"/>
                </p:custDataLst>
              </p:nvPr>
            </p:nvSpPr>
            <p:spPr bwMode="auto">
              <a:xfrm rot="16200000">
                <a:off x="797508" y="4067697"/>
                <a:ext cx="0" cy="1595015"/>
              </a:xfrm>
              <a:prstGeom prst="line">
                <a:avLst/>
              </a:prstGeom>
              <a:noFill/>
              <a:ln w="12700">
                <a:solidFill>
                  <a:schemeClr val="bg1"/>
                </a:solidFill>
                <a:round/>
                <a:headEnd/>
                <a:tailEnd/>
              </a:ln>
            </p:spPr>
            <p:txBody>
              <a:bodyPr/>
              <a:lstStyle/>
              <a:p>
                <a:endParaRPr lang="fr-FR" noProof="0">
                  <a:latin typeface="+mn-lt"/>
                  <a:cs typeface="Verdana"/>
                </a:endParaRPr>
              </a:p>
            </p:txBody>
          </p:sp>
          <p:sp>
            <p:nvSpPr>
              <p:cNvPr id="62" name="Line 27"/>
              <p:cNvSpPr>
                <a:spLocks noChangeShapeType="1"/>
              </p:cNvSpPr>
              <p:nvPr userDrawn="1">
                <p:custDataLst>
                  <p:tags r:id="rId19"/>
                </p:custDataLst>
              </p:nvPr>
            </p:nvSpPr>
            <p:spPr bwMode="auto">
              <a:xfrm rot="16200000">
                <a:off x="797509" y="1148574"/>
                <a:ext cx="0" cy="1595015"/>
              </a:xfrm>
              <a:prstGeom prst="line">
                <a:avLst/>
              </a:prstGeom>
              <a:noFill/>
              <a:ln w="12700">
                <a:solidFill>
                  <a:schemeClr val="bg1"/>
                </a:solidFill>
                <a:round/>
                <a:headEnd/>
                <a:tailEnd/>
              </a:ln>
            </p:spPr>
            <p:txBody>
              <a:bodyPr/>
              <a:lstStyle/>
              <a:p>
                <a:endParaRPr lang="fr-FR" noProof="0">
                  <a:latin typeface="+mn-lt"/>
                  <a:cs typeface="Verdana"/>
                </a:endParaRPr>
              </a:p>
            </p:txBody>
          </p:sp>
          <p:sp>
            <p:nvSpPr>
              <p:cNvPr id="64" name="Line 27"/>
              <p:cNvSpPr>
                <a:spLocks noChangeShapeType="1"/>
              </p:cNvSpPr>
              <p:nvPr userDrawn="1">
                <p:custDataLst>
                  <p:tags r:id="rId20"/>
                </p:custDataLst>
              </p:nvPr>
            </p:nvSpPr>
            <p:spPr bwMode="auto">
              <a:xfrm rot="16200000">
                <a:off x="797509" y="2121615"/>
                <a:ext cx="0" cy="1595015"/>
              </a:xfrm>
              <a:prstGeom prst="line">
                <a:avLst/>
              </a:prstGeom>
              <a:noFill/>
              <a:ln w="12700">
                <a:solidFill>
                  <a:schemeClr val="bg1"/>
                </a:solidFill>
                <a:round/>
                <a:headEnd/>
                <a:tailEnd/>
              </a:ln>
            </p:spPr>
            <p:txBody>
              <a:bodyPr/>
              <a:lstStyle/>
              <a:p>
                <a:endParaRPr lang="fr-FR" noProof="0">
                  <a:latin typeface="+mn-lt"/>
                  <a:cs typeface="Verdana"/>
                </a:endParaRPr>
              </a:p>
            </p:txBody>
          </p:sp>
          <p:sp>
            <p:nvSpPr>
              <p:cNvPr id="66" name="Line 27"/>
              <p:cNvSpPr>
                <a:spLocks noChangeShapeType="1"/>
              </p:cNvSpPr>
              <p:nvPr userDrawn="1">
                <p:custDataLst>
                  <p:tags r:id="rId21"/>
                </p:custDataLst>
              </p:nvPr>
            </p:nvSpPr>
            <p:spPr bwMode="auto">
              <a:xfrm rot="16200000">
                <a:off x="797510" y="175533"/>
                <a:ext cx="0" cy="1595015"/>
              </a:xfrm>
              <a:prstGeom prst="line">
                <a:avLst/>
              </a:prstGeom>
              <a:noFill/>
              <a:ln w="12700">
                <a:solidFill>
                  <a:schemeClr val="bg1"/>
                </a:solidFill>
                <a:round/>
                <a:headEnd/>
                <a:tailEnd/>
              </a:ln>
            </p:spPr>
            <p:txBody>
              <a:bodyPr/>
              <a:lstStyle/>
              <a:p>
                <a:endParaRPr lang="fr-FR" noProof="0">
                  <a:latin typeface="+mn-lt"/>
                  <a:cs typeface="Verdana"/>
                </a:endParaRPr>
              </a:p>
            </p:txBody>
          </p:sp>
        </p:grpSp>
      </p:grpSp>
      <p:pic>
        <p:nvPicPr>
          <p:cNvPr id="78" name="Picture 27" descr="C:\Users\UserSim\Desktop\Zineb\SIMAJE\Prospects\Dia-Mart\Modifs\A4\Modifs\étiquette_orange.png"/>
          <p:cNvPicPr>
            <a:picLocks noChangeAspect="1" noChangeArrowheads="1"/>
          </p:cNvPicPr>
          <p:nvPr userDrawn="1">
            <p:custDataLst>
              <p:tags r:id="rId3"/>
            </p:custDataLst>
          </p:nvPr>
        </p:nvPicPr>
        <p:blipFill>
          <a:blip r:embed="rId27" cstate="email">
            <a:extLst>
              <a:ext uri="{28A0092B-C50C-407E-A947-70E740481C1C}">
                <a14:useLocalDpi xmlns:a14="http://schemas.microsoft.com/office/drawing/2010/main" xmlns=""/>
              </a:ext>
            </a:extLst>
          </a:blip>
          <a:srcRect/>
          <a:stretch>
            <a:fillRect/>
          </a:stretch>
        </p:blipFill>
        <p:spPr bwMode="auto">
          <a:xfrm>
            <a:off x="812673" y="140497"/>
            <a:ext cx="3669323" cy="1780858"/>
          </a:xfrm>
          <a:prstGeom prst="rect">
            <a:avLst/>
          </a:prstGeom>
          <a:noFill/>
        </p:spPr>
      </p:pic>
      <p:sp>
        <p:nvSpPr>
          <p:cNvPr id="69" name="TextBox 68"/>
          <p:cNvSpPr txBox="1"/>
          <p:nvPr userDrawn="1">
            <p:custDataLst>
              <p:tags r:id="rId4"/>
            </p:custDataLst>
          </p:nvPr>
        </p:nvSpPr>
        <p:spPr>
          <a:xfrm rot="21096852">
            <a:off x="1494060" y="679391"/>
            <a:ext cx="2829319" cy="520865"/>
          </a:xfrm>
          <a:prstGeom prst="rect">
            <a:avLst/>
          </a:prstGeom>
          <a:noFill/>
          <a:ln w="9525">
            <a:noFill/>
          </a:ln>
          <a:effectLst/>
          <a:scene3d>
            <a:camera prst="orthographicFront">
              <a:rot lat="0" lon="0" rev="0"/>
            </a:camera>
            <a:lightRig rig="contrasting" dir="t">
              <a:rot lat="0" lon="0" rev="1500000"/>
            </a:lightRig>
          </a:scene3d>
          <a:sp3d prstMaterial="metal">
            <a:bevelT w="88900" h="88900"/>
          </a:sp3d>
        </p:spPr>
        <p:txBody>
          <a:bodyPr vert="horz" lIns="0" tIns="38963" rIns="0" bIns="38963" rtlCol="0" anchor="ctr">
            <a:noAutofit/>
          </a:bodyPr>
          <a:lstStyle/>
          <a:p>
            <a:pPr marL="0" indent="0" algn="ctr" defTabSz="779252" rtl="0" eaLnBrk="1" latinLnBrk="0" hangingPunct="1">
              <a:lnSpc>
                <a:spcPct val="85000"/>
              </a:lnSpc>
              <a:spcBef>
                <a:spcPct val="0"/>
              </a:spcBef>
              <a:buClr>
                <a:schemeClr val="accent1"/>
              </a:buClr>
              <a:buFont typeface="Wingdings" pitchFamily="2" charset="2"/>
              <a:buNone/>
            </a:pPr>
            <a:r>
              <a:rPr lang="fr-FR" sz="3700" b="0" kern="1200" cap="small" baseline="0" noProof="0" dirty="0" smtClean="0">
                <a:ln w="3175">
                  <a:noFill/>
                </a:ln>
                <a:solidFill>
                  <a:schemeClr val="bg1"/>
                </a:solidFill>
                <a:effectLst/>
                <a:latin typeface="+mj-lt"/>
                <a:ea typeface="+mj-ea"/>
                <a:cs typeface="+mj-cs"/>
              </a:rPr>
              <a:t>Sommaire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ur 1 seul lign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9218" y="185786"/>
            <a:ext cx="7678615" cy="292845"/>
          </a:xfrm>
        </p:spPr>
        <p:txBody>
          <a:bodyPr/>
          <a:lstStyle/>
          <a:p>
            <a:r>
              <a:rPr lang="en-US" smtClean="0"/>
              <a:t>Click to edit Master title style</a:t>
            </a:r>
            <a:endParaRPr lang="fr-FR" dirty="0"/>
          </a:p>
        </p:txBody>
      </p:sp>
      <p:sp>
        <p:nvSpPr>
          <p:cNvPr id="20"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ur 1 ligne, sous-titre et Contenu">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46538" cy="119063"/>
        </p:xfrm>
        <a:graphic>
          <a:graphicData uri="http://schemas.openxmlformats.org/presentationml/2006/ole">
            <p:oleObj spid="_x0000_s1387504" name="think-cell Slide" r:id="rId4" imgW="360" imgH="360" progId="">
              <p:embed/>
            </p:oleObj>
          </a:graphicData>
        </a:graphic>
      </p:graphicFrame>
      <p:sp>
        <p:nvSpPr>
          <p:cNvPr id="10" name="Text Placeholder 9"/>
          <p:cNvSpPr>
            <a:spLocks noGrp="1"/>
          </p:cNvSpPr>
          <p:nvPr>
            <p:ph type="body" sz="quarter" idx="11" hasCustomPrompt="1"/>
          </p:nvPr>
        </p:nvSpPr>
        <p:spPr>
          <a:xfrm>
            <a:off x="399218" y="471536"/>
            <a:ext cx="7678615" cy="307133"/>
          </a:xfrm>
        </p:spPr>
        <p:txBody>
          <a:bodyPr/>
          <a:lstStyle>
            <a:lvl1pPr marL="0" indent="0" algn="l">
              <a:buFontTx/>
              <a:buNone/>
              <a:defRPr sz="2000">
                <a:solidFill>
                  <a:srgbClr val="D2533C"/>
                </a:solidFill>
              </a:defRPr>
            </a:lvl1pPr>
            <a:lvl2pPr>
              <a:buFontTx/>
              <a:buNone/>
              <a:defRPr>
                <a:solidFill>
                  <a:schemeClr val="accent5"/>
                </a:solidFill>
              </a:defRPr>
            </a:lvl2pPr>
            <a:lvl3pPr>
              <a:buFontTx/>
              <a:buNone/>
              <a:defRPr>
                <a:solidFill>
                  <a:schemeClr val="accent5"/>
                </a:solidFill>
              </a:defRPr>
            </a:lvl3pPr>
            <a:lvl4pPr>
              <a:buFontTx/>
              <a:buNone/>
              <a:defRPr>
                <a:solidFill>
                  <a:schemeClr val="accent5"/>
                </a:solidFill>
              </a:defRPr>
            </a:lvl4pPr>
            <a:lvl5pPr>
              <a:buFontTx/>
              <a:buNone/>
              <a:defRPr>
                <a:solidFill>
                  <a:schemeClr val="accent5"/>
                </a:solidFill>
              </a:defRPr>
            </a:lvl5pPr>
          </a:lstStyle>
          <a:p>
            <a:pPr lvl="0"/>
            <a:r>
              <a:rPr lang="en-US" dirty="0" smtClean="0"/>
              <a:t>Click to edit Master text styles</a:t>
            </a:r>
          </a:p>
        </p:txBody>
      </p:sp>
      <p:sp>
        <p:nvSpPr>
          <p:cNvPr id="12"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7" name="Title Placeholder 1"/>
          <p:cNvSpPr>
            <a:spLocks noGrp="1"/>
          </p:cNvSpPr>
          <p:nvPr>
            <p:ph type="title"/>
            <p:custDataLst>
              <p:tags r:id="rId2"/>
            </p:custDataLst>
          </p:nvPr>
        </p:nvSpPr>
        <p:spPr>
          <a:xfrm>
            <a:off x="399218" y="185786"/>
            <a:ext cx="7678615" cy="292845"/>
          </a:xfrm>
          <a:prstGeom prst="rect">
            <a:avLst/>
          </a:prstGeom>
        </p:spPr>
        <p:txBody>
          <a:bodyPr vert="horz" lIns="0" tIns="0" rIns="0" bIns="0" rtlCol="0" anchor="t">
            <a:noAutofit/>
          </a:bodyPr>
          <a:lstStyle/>
          <a:p>
            <a:r>
              <a:rPr lang="en-US" noProof="0" smtClean="0"/>
              <a:t>Click to edit Master title style</a:t>
            </a:r>
            <a:endParaRPr lang="fr-FR"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ur 1 seul ligne Seul">
    <p:spTree>
      <p:nvGrpSpPr>
        <p:cNvPr id="1" name=""/>
        <p:cNvGrpSpPr/>
        <p:nvPr/>
      </p:nvGrpSpPr>
      <p:grpSpPr>
        <a:xfrm>
          <a:off x="0" y="0"/>
          <a:ext cx="0" cy="0"/>
          <a:chOff x="0" y="0"/>
          <a:chExt cx="0" cy="0"/>
        </a:xfrm>
      </p:grpSpPr>
      <p:sp>
        <p:nvSpPr>
          <p:cNvPr id="2" name="Title 1"/>
          <p:cNvSpPr>
            <a:spLocks noGrp="1"/>
          </p:cNvSpPr>
          <p:nvPr>
            <p:ph type="title"/>
          </p:nvPr>
        </p:nvSpPr>
        <p:spPr>
          <a:xfrm>
            <a:off x="399218" y="185786"/>
            <a:ext cx="7678615" cy="292845"/>
          </a:xfrm>
        </p:spPr>
        <p:txBody>
          <a:bodyPr/>
          <a:lstStyle/>
          <a:p>
            <a:r>
              <a:rPr lang="en-US" smtClean="0"/>
              <a:t>Click to edit Master title style</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ur 2 lignes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99218" y="185786"/>
            <a:ext cx="7678615" cy="592883"/>
          </a:xfrm>
        </p:spPr>
        <p:txBody>
          <a:bodyPr/>
          <a:lstStyle>
            <a:lvl1pPr>
              <a:defRPr/>
            </a:lvl1pPr>
          </a:lstStyle>
          <a:p>
            <a:r>
              <a:rPr lang="en-US" smtClean="0"/>
              <a:t>Click to edit Master title style</a:t>
            </a:r>
            <a:endParaRPr lang="fr-FR" dirty="0"/>
          </a:p>
        </p:txBody>
      </p:sp>
      <p:sp>
        <p:nvSpPr>
          <p:cNvPr id="21"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ur 2 lignes, sous-titre et Contenu">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46538" cy="119063"/>
        </p:xfrm>
        <a:graphic>
          <a:graphicData uri="http://schemas.openxmlformats.org/presentationml/2006/ole">
            <p:oleObj spid="_x0000_s988156" name="think-cell Slide" r:id="rId4" imgW="360" imgH="360" progId="">
              <p:embed/>
            </p:oleObj>
          </a:graphicData>
        </a:graphic>
      </p:graphicFrame>
      <p:sp>
        <p:nvSpPr>
          <p:cNvPr id="10" name="Text Placeholder 9"/>
          <p:cNvSpPr>
            <a:spLocks noGrp="1"/>
          </p:cNvSpPr>
          <p:nvPr>
            <p:ph type="body" sz="quarter" idx="11"/>
          </p:nvPr>
        </p:nvSpPr>
        <p:spPr>
          <a:xfrm>
            <a:off x="399218" y="770029"/>
            <a:ext cx="7678615" cy="285750"/>
          </a:xfrm>
        </p:spPr>
        <p:txBody>
          <a:bodyPr/>
          <a:lstStyle>
            <a:lvl1pPr marL="0" indent="0" algn="l">
              <a:buFontTx/>
              <a:buNone/>
              <a:defRPr sz="2000">
                <a:solidFill>
                  <a:srgbClr val="D2533C"/>
                </a:solidFill>
              </a:defRPr>
            </a:lvl1pPr>
            <a:lvl2pPr>
              <a:buFontTx/>
              <a:buNone/>
              <a:defRPr>
                <a:solidFill>
                  <a:schemeClr val="accent5"/>
                </a:solidFill>
              </a:defRPr>
            </a:lvl2pPr>
            <a:lvl3pPr>
              <a:buFontTx/>
              <a:buNone/>
              <a:defRPr>
                <a:solidFill>
                  <a:schemeClr val="accent5"/>
                </a:solidFill>
              </a:defRPr>
            </a:lvl3pPr>
            <a:lvl4pPr>
              <a:buFontTx/>
              <a:buNone/>
              <a:defRPr>
                <a:solidFill>
                  <a:schemeClr val="accent5"/>
                </a:solidFill>
              </a:defRPr>
            </a:lvl4pPr>
            <a:lvl5pPr>
              <a:buFontTx/>
              <a:buNone/>
              <a:defRPr>
                <a:solidFill>
                  <a:schemeClr val="accent5"/>
                </a:solidFill>
              </a:defRPr>
            </a:lvl5pPr>
          </a:lstStyle>
          <a:p>
            <a:pPr lvl="0"/>
            <a:r>
              <a:rPr lang="en-US" smtClean="0"/>
              <a:t>Click to edit Master text styles</a:t>
            </a:r>
          </a:p>
        </p:txBody>
      </p:sp>
      <p:sp>
        <p:nvSpPr>
          <p:cNvPr id="12" name="Text Placeholder 11"/>
          <p:cNvSpPr>
            <a:spLocks noGrp="1"/>
          </p:cNvSpPr>
          <p:nvPr>
            <p:ph type="body" sz="quarter" idx="12"/>
          </p:nvPr>
        </p:nvSpPr>
        <p:spPr>
          <a:xfrm>
            <a:off x="399218" y="1257300"/>
            <a:ext cx="7678615" cy="3627521"/>
          </a:xfrm>
        </p:spPr>
        <p:txBody>
          <a:bodyPr/>
          <a:lstStyle>
            <a:lvl2pPr>
              <a:buClr>
                <a:srgbClr val="C0C0C0"/>
              </a:buClr>
              <a:buSzPct val="70000"/>
              <a:defRPr/>
            </a:lvl2pPr>
            <a:lvl3pPr>
              <a:buClr>
                <a:srgbClr val="C0C0C0"/>
              </a:buClr>
              <a:buFont typeface="Wingdings 2" pitchFamily="18" charset="2"/>
              <a:buChar char=""/>
              <a:defRPr/>
            </a:lvl3pPr>
          </a:lstStyle>
          <a:p>
            <a:pPr lvl="0"/>
            <a:r>
              <a:rPr lang="en-US" smtClean="0"/>
              <a:t>Click to edit Master text styles</a:t>
            </a:r>
          </a:p>
          <a:p>
            <a:pPr lvl="1"/>
            <a:r>
              <a:rPr lang="en-US" smtClean="0"/>
              <a:t>Second level</a:t>
            </a:r>
          </a:p>
          <a:p>
            <a:pPr lvl="2"/>
            <a:r>
              <a:rPr lang="en-US" smtClean="0"/>
              <a:t>Third level</a:t>
            </a:r>
          </a:p>
        </p:txBody>
      </p:sp>
      <p:sp>
        <p:nvSpPr>
          <p:cNvPr id="7" name="Title Placeholder 1"/>
          <p:cNvSpPr>
            <a:spLocks noGrp="1"/>
          </p:cNvSpPr>
          <p:nvPr>
            <p:ph type="title"/>
            <p:custDataLst>
              <p:tags r:id="rId2"/>
            </p:custDataLst>
          </p:nvPr>
        </p:nvSpPr>
        <p:spPr>
          <a:xfrm>
            <a:off x="399218" y="185786"/>
            <a:ext cx="7678615" cy="584243"/>
          </a:xfrm>
          <a:prstGeom prst="rect">
            <a:avLst/>
          </a:prstGeom>
        </p:spPr>
        <p:txBody>
          <a:bodyPr vert="horz" lIns="0" tIns="0" rIns="0" bIns="0" rtlCol="0" anchor="t">
            <a:noAutofit/>
          </a:bodyPr>
          <a:lstStyle>
            <a:lvl1pPr>
              <a:lnSpc>
                <a:spcPct val="70000"/>
              </a:lnSpc>
              <a:defRPr/>
            </a:lvl1pPr>
          </a:lstStyle>
          <a:p>
            <a:r>
              <a:rPr lang="en-US" noProof="0" smtClean="0"/>
              <a:t>Click to edit Master title style</a:t>
            </a:r>
            <a:endParaRPr lang="fr-FR"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ur 2 lignes Seul">
    <p:spTree>
      <p:nvGrpSpPr>
        <p:cNvPr id="1" name=""/>
        <p:cNvGrpSpPr/>
        <p:nvPr/>
      </p:nvGrpSpPr>
      <p:grpSpPr>
        <a:xfrm>
          <a:off x="0" y="0"/>
          <a:ext cx="0" cy="0"/>
          <a:chOff x="0" y="0"/>
          <a:chExt cx="0" cy="0"/>
        </a:xfrm>
      </p:grpSpPr>
      <p:graphicFrame>
        <p:nvGraphicFramePr>
          <p:cNvPr id="6" name="Object 5" hidden="1"/>
          <p:cNvGraphicFramePr>
            <a:graphicFrameLocks/>
          </p:cNvGraphicFramePr>
          <p:nvPr/>
        </p:nvGraphicFramePr>
        <p:xfrm>
          <a:off x="0" y="0"/>
          <a:ext cx="146538" cy="119063"/>
        </p:xfrm>
        <a:graphic>
          <a:graphicData uri="http://schemas.openxmlformats.org/presentationml/2006/ole">
            <p:oleObj spid="_x0000_s1369084" name="think-cell Slide" r:id="rId3" imgW="360" imgH="360" progId="">
              <p:embed/>
            </p:oleObj>
          </a:graphicData>
        </a:graphic>
      </p:graphicFrame>
      <p:sp>
        <p:nvSpPr>
          <p:cNvPr id="8" name="Title 7"/>
          <p:cNvSpPr>
            <a:spLocks noGrp="1"/>
          </p:cNvSpPr>
          <p:nvPr>
            <p:ph type="title"/>
          </p:nvPr>
        </p:nvSpPr>
        <p:spPr>
          <a:xfrm>
            <a:off x="399218" y="185786"/>
            <a:ext cx="7678615" cy="592883"/>
          </a:xfrm>
        </p:spPr>
        <p:txBody>
          <a:bodyPr/>
          <a:lstStyle/>
          <a:p>
            <a:r>
              <a:rPr lang="en-US" smtClean="0"/>
              <a:t>Click to edit Master title style</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9.vml"/><Relationship Id="rId13" Type="http://schemas.openxmlformats.org/officeDocument/2006/relationships/tags" Target="../tags/tag55.xml"/><Relationship Id="rId3" Type="http://schemas.openxmlformats.org/officeDocument/2006/relationships/slideLayout" Target="../slideLayouts/slideLayout13.xml"/><Relationship Id="rId7" Type="http://schemas.openxmlformats.org/officeDocument/2006/relationships/theme" Target="../theme/theme2.xml"/><Relationship Id="rId12" Type="http://schemas.openxmlformats.org/officeDocument/2006/relationships/tags" Target="../tags/tag54.xml"/><Relationship Id="rId2" Type="http://schemas.openxmlformats.org/officeDocument/2006/relationships/slideLayout" Target="../slideLayouts/slideLayout12.xml"/><Relationship Id="rId16"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ags" Target="../tags/tag53.xml"/><Relationship Id="rId5" Type="http://schemas.openxmlformats.org/officeDocument/2006/relationships/slideLayout" Target="../slideLayouts/slideLayout15.xml"/><Relationship Id="rId15" Type="http://schemas.openxmlformats.org/officeDocument/2006/relationships/image" Target="../media/image1.png"/><Relationship Id="rId10" Type="http://schemas.openxmlformats.org/officeDocument/2006/relationships/tags" Target="../tags/tag52.xml"/><Relationship Id="rId4" Type="http://schemas.openxmlformats.org/officeDocument/2006/relationships/slideLayout" Target="../slideLayouts/slideLayout14.xml"/><Relationship Id="rId9" Type="http://schemas.openxmlformats.org/officeDocument/2006/relationships/tags" Target="../tags/tag51.xml"/><Relationship Id="rId14"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5" name="Object 14" hidden="1"/>
          <p:cNvGraphicFramePr>
            <a:graphicFrameLocks/>
          </p:cNvGraphicFramePr>
          <p:nvPr/>
        </p:nvGraphicFramePr>
        <p:xfrm>
          <a:off x="0" y="0"/>
          <a:ext cx="146538" cy="119063"/>
        </p:xfrm>
        <a:graphic>
          <a:graphicData uri="http://schemas.openxmlformats.org/presentationml/2006/ole">
            <p:oleObj spid="_x0000_s1038" name="think-cell Slide" r:id="rId18" imgW="0" imgH="0" progId="">
              <p:embed/>
            </p:oleObj>
          </a:graphicData>
        </a:graphic>
      </p:graphicFrame>
      <p:sp>
        <p:nvSpPr>
          <p:cNvPr id="3" name="Text Placeholder 2"/>
          <p:cNvSpPr>
            <a:spLocks noGrp="1"/>
          </p:cNvSpPr>
          <p:nvPr>
            <p:ph type="body" idx="1"/>
            <p:custDataLst>
              <p:tags r:id="rId13"/>
            </p:custDataLst>
          </p:nvPr>
        </p:nvSpPr>
        <p:spPr>
          <a:xfrm>
            <a:off x="399218" y="1257299"/>
            <a:ext cx="7678599" cy="3629025"/>
          </a:xfrm>
          <a:prstGeom prst="rect">
            <a:avLst/>
          </a:prstGeom>
        </p:spPr>
        <p:txBody>
          <a:bodyPr vert="horz" lIns="0" tIns="38963" rIns="0" bIns="38963" rtlCol="0">
            <a:noAutofit/>
          </a:bodyPr>
          <a:lstStyle/>
          <a:p>
            <a:pPr lvl="0"/>
            <a:r>
              <a:rPr lang="fr-FR" noProof="0" dirty="0" smtClean="0"/>
              <a:t>Click to edit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p:txBody>
      </p:sp>
      <p:sp>
        <p:nvSpPr>
          <p:cNvPr id="2" name="Title Placeholder 1"/>
          <p:cNvSpPr>
            <a:spLocks noGrp="1"/>
          </p:cNvSpPr>
          <p:nvPr>
            <p:ph type="title"/>
            <p:custDataLst>
              <p:tags r:id="rId14"/>
            </p:custDataLst>
          </p:nvPr>
        </p:nvSpPr>
        <p:spPr>
          <a:xfrm>
            <a:off x="399218" y="185786"/>
            <a:ext cx="7678615" cy="584243"/>
          </a:xfrm>
          <a:prstGeom prst="rect">
            <a:avLst/>
          </a:prstGeom>
        </p:spPr>
        <p:txBody>
          <a:bodyPr vert="horz" lIns="0" tIns="0" rIns="0" bIns="0" rtlCol="0" anchor="t">
            <a:noAutofit/>
          </a:bodyPr>
          <a:lstStyle/>
          <a:p>
            <a:r>
              <a:rPr lang="en-US" noProof="0" dirty="0" smtClean="0"/>
              <a:t>Click to edit Master title style</a:t>
            </a:r>
            <a:endParaRPr lang="fr-FR" noProof="0" dirty="0"/>
          </a:p>
        </p:txBody>
      </p:sp>
      <p:sp>
        <p:nvSpPr>
          <p:cNvPr id="25" name="Rectangle 24"/>
          <p:cNvSpPr/>
          <p:nvPr>
            <p:custDataLst>
              <p:tags r:id="rId15"/>
            </p:custDataLst>
          </p:nvPr>
        </p:nvSpPr>
        <p:spPr>
          <a:xfrm>
            <a:off x="8446545" y="1"/>
            <a:ext cx="697455" cy="5143499"/>
          </a:xfrm>
          <a:prstGeom prst="rect">
            <a:avLst/>
          </a:prstGeom>
          <a:solidFill>
            <a:srgbClr val="6C6662"/>
          </a:solidFill>
          <a:ln w="25400" cap="flat" cmpd="sng" algn="ctr">
            <a:noFill/>
            <a:prstDash val="solid"/>
          </a:ln>
          <a:effectLst/>
        </p:spPr>
        <p:txBody>
          <a:bodyPr vert="vert270" lIns="77925" tIns="38963" rIns="77925" bIns="38963" rtlCol="0" anchor="ctr" anchorCtr="0"/>
          <a:lstStyle/>
          <a:p>
            <a:pPr marL="0" marR="0" lvl="0" indent="0" algn="ctr" defTabSz="779252" rtl="0" eaLnBrk="1" fontAlgn="auto" latinLnBrk="0" hangingPunct="1">
              <a:lnSpc>
                <a:spcPct val="100000"/>
              </a:lnSpc>
              <a:spcBef>
                <a:spcPts val="0"/>
              </a:spcBef>
              <a:spcAft>
                <a:spcPts val="0"/>
              </a:spcAft>
              <a:buClrTx/>
              <a:buSzTx/>
              <a:buFontTx/>
              <a:buNone/>
              <a:tabLst/>
              <a:defRPr/>
            </a:pPr>
            <a:endParaRPr kumimoji="0" lang="fr-CA" sz="1200" b="0" i="0" u="none" strike="noStrike" kern="0" cap="none" spc="0" normalizeH="0" baseline="0" noProof="0" dirty="0">
              <a:ln>
                <a:noFill/>
              </a:ln>
              <a:solidFill>
                <a:srgbClr val="FFFFFF"/>
              </a:solidFill>
              <a:effectLst/>
              <a:uLnTx/>
              <a:uFillTx/>
              <a:latin typeface="Gill Sans MT"/>
              <a:ea typeface="+mn-ea"/>
              <a:cs typeface="Gill Sans MT"/>
            </a:endParaRPr>
          </a:p>
        </p:txBody>
      </p:sp>
      <p:sp>
        <p:nvSpPr>
          <p:cNvPr id="22" name="TextBox 21"/>
          <p:cNvSpPr txBox="1"/>
          <p:nvPr>
            <p:custDataLst>
              <p:tags r:id="rId16"/>
            </p:custDataLst>
          </p:nvPr>
        </p:nvSpPr>
        <p:spPr>
          <a:xfrm>
            <a:off x="8651042" y="4327313"/>
            <a:ext cx="288463" cy="153233"/>
          </a:xfrm>
          <a:prstGeom prst="bracketPair">
            <a:avLst/>
          </a:prstGeom>
          <a:noFill/>
          <a:ln>
            <a:solidFill>
              <a:schemeClr val="bg1"/>
            </a:solidFill>
          </a:ln>
        </p:spPr>
        <p:txBody>
          <a:bodyPr wrap="none" lIns="30679" tIns="0" rIns="30679" bIns="0" rtlCol="0" anchor="ctr">
            <a:spAutoFit/>
          </a:bodyPr>
          <a:lstStyle/>
          <a:p>
            <a:pPr algn="ctr" rtl="0" fontAlgn="base">
              <a:spcBef>
                <a:spcPct val="0"/>
              </a:spcBef>
              <a:spcAft>
                <a:spcPct val="0"/>
              </a:spcAft>
              <a:tabLst/>
            </a:pPr>
            <a:fld id="{028B4585-13DC-44BC-B4B1-A9BC461B42E0}" type="slidenum">
              <a:rPr lang="fr-FR" sz="900" kern="1200" noProof="0" smtClean="0">
                <a:solidFill>
                  <a:schemeClr val="bg1"/>
                </a:solidFill>
                <a:latin typeface="+mn-lt"/>
                <a:ea typeface="+mn-ea"/>
                <a:cs typeface="Arial" charset="0"/>
              </a:rPr>
              <a:pPr algn="ctr" rtl="0" fontAlgn="base">
                <a:spcBef>
                  <a:spcPct val="0"/>
                </a:spcBef>
                <a:spcAft>
                  <a:spcPct val="0"/>
                </a:spcAft>
                <a:tabLst/>
              </a:pPr>
              <a:t>‹N°›</a:t>
            </a:fld>
            <a:endParaRPr lang="fr-FR" sz="900" kern="1200" noProof="0" dirty="0" smtClean="0">
              <a:solidFill>
                <a:schemeClr val="bg1"/>
              </a:solidFill>
              <a:latin typeface="+mn-lt"/>
              <a:ea typeface="+mn-ea"/>
              <a:cs typeface="Arial" charset="0"/>
            </a:endParaRPr>
          </a:p>
        </p:txBody>
      </p:sp>
      <p:sp>
        <p:nvSpPr>
          <p:cNvPr id="27" name="TextBox 26"/>
          <p:cNvSpPr txBox="1"/>
          <p:nvPr>
            <p:custDataLst>
              <p:tags r:id="rId17"/>
            </p:custDataLst>
          </p:nvPr>
        </p:nvSpPr>
        <p:spPr>
          <a:xfrm rot="16200000">
            <a:off x="7048181" y="2236651"/>
            <a:ext cx="3519236" cy="537851"/>
          </a:xfrm>
          <a:prstGeom prst="rect">
            <a:avLst/>
          </a:prstGeom>
          <a:noFill/>
        </p:spPr>
        <p:txBody>
          <a:bodyPr wrap="square" lIns="30679" tIns="30679" rIns="30679" bIns="30679" rtlCol="0" anchor="ctr">
            <a:noAutofit/>
          </a:bodyPr>
          <a:lstStyle/>
          <a:p>
            <a:pPr marL="0" indent="0" algn="ctr" defTabSz="779252" rtl="0" eaLnBrk="1" latinLnBrk="0" hangingPunct="1">
              <a:lnSpc>
                <a:spcPct val="105000"/>
              </a:lnSpc>
              <a:spcBef>
                <a:spcPts val="0"/>
              </a:spcBef>
              <a:buClr>
                <a:schemeClr val="accent1"/>
              </a:buClr>
              <a:buFont typeface="Wingdings" pitchFamily="2" charset="2"/>
              <a:buNone/>
            </a:pPr>
            <a:r>
              <a:rPr lang="fr-FR" sz="900" kern="1200" noProof="0" dirty="0" smtClean="0">
                <a:solidFill>
                  <a:srgbClr val="FFFFFF"/>
                </a:solidFill>
                <a:latin typeface="+mn-lt"/>
                <a:ea typeface="+mn-ea"/>
                <a:cs typeface="+mn-cs"/>
              </a:rPr>
              <a:t>Centre ville en mouvement – Juillet 2014</a:t>
            </a:r>
            <a:endParaRPr lang="fr-FR" sz="900" kern="1200" baseline="0" noProof="0" dirty="0" smtClean="0">
              <a:solidFill>
                <a:srgbClr val="FFFFFF"/>
              </a:solidFill>
              <a:latin typeface="+mn-lt"/>
              <a:ea typeface="+mn-ea"/>
              <a:cs typeface="+mn-cs"/>
            </a:endParaRPr>
          </a:p>
        </p:txBody>
      </p:sp>
      <p:pic>
        <p:nvPicPr>
          <p:cNvPr id="10" name="Picture 28" descr="C:\Users\GREGG\Documents\JOB\DIA-MART\dia-mart\GROUPE DIAMART 2012\diamart-grand.png"/>
          <p:cNvPicPr>
            <a:picLocks noChangeAspect="1" noChangeArrowheads="1"/>
          </p:cNvPicPr>
          <p:nvPr userDrawn="1"/>
        </p:nvPicPr>
        <p:blipFill>
          <a:blip r:embed="rId19" cstate="screen">
            <a:extLst>
              <a:ext uri="{28A0092B-C50C-407E-A947-70E740481C1C}">
                <a14:useLocalDpi xmlns:a14="http://schemas.microsoft.com/office/drawing/2010/main" xmlns=""/>
              </a:ext>
            </a:extLst>
          </a:blip>
          <a:srcRect/>
          <a:stretch>
            <a:fillRect/>
          </a:stretch>
        </p:blipFill>
        <p:spPr bwMode="auto">
          <a:xfrm>
            <a:off x="8429062" y="4542924"/>
            <a:ext cx="714939" cy="590108"/>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96" r:id="rId1"/>
    <p:sldLayoutId id="2147483903" r:id="rId2"/>
    <p:sldLayoutId id="2147483864" r:id="rId3"/>
    <p:sldLayoutId id="2147483900" r:id="rId4"/>
    <p:sldLayoutId id="2147483898" r:id="rId5"/>
    <p:sldLayoutId id="2147483901" r:id="rId6"/>
    <p:sldLayoutId id="2147483899" r:id="rId7"/>
    <p:sldLayoutId id="2147483799" r:id="rId8"/>
    <p:sldLayoutId id="2147483897" r:id="rId9"/>
    <p:sldLayoutId id="2147483878" r:id="rId10"/>
  </p:sldLayoutIdLst>
  <p:txStyles>
    <p:titleStyle>
      <a:lvl1pPr algn="l" defTabSz="779252" rtl="0" eaLnBrk="1" latinLnBrk="0" hangingPunct="1">
        <a:lnSpc>
          <a:spcPct val="70000"/>
        </a:lnSpc>
        <a:spcBef>
          <a:spcPts val="0"/>
        </a:spcBef>
        <a:spcAft>
          <a:spcPts val="0"/>
        </a:spcAft>
        <a:buNone/>
        <a:defRPr sz="3100" b="0" kern="1200" cap="small" baseline="0">
          <a:ln w="3175">
            <a:noFill/>
          </a:ln>
          <a:solidFill>
            <a:srgbClr val="D2533C"/>
          </a:solidFill>
          <a:effectLst/>
          <a:latin typeface="+mj-lt"/>
          <a:ea typeface="+mj-ea"/>
          <a:cs typeface="+mj-cs"/>
        </a:defRPr>
      </a:lvl1pPr>
    </p:titleStyle>
    <p:bodyStyle>
      <a:lvl1pPr marL="232693" indent="-232693" algn="l" defTabSz="779252" rtl="0" eaLnBrk="1" latinLnBrk="0" hangingPunct="1">
        <a:lnSpc>
          <a:spcPct val="100000"/>
        </a:lnSpc>
        <a:spcBef>
          <a:spcPts val="511"/>
        </a:spcBef>
        <a:spcAft>
          <a:spcPts val="0"/>
        </a:spcAft>
        <a:buClr>
          <a:srgbClr val="D2533C"/>
        </a:buClr>
        <a:buSzPct val="80000"/>
        <a:buFont typeface="Wingdings" pitchFamily="2" charset="2"/>
        <a:buChar char=""/>
        <a:defRPr lang="en-US" sz="1900" kern="1200" dirty="0" smtClean="0">
          <a:solidFill>
            <a:schemeClr val="tx2"/>
          </a:solidFill>
          <a:latin typeface="+mn-lt"/>
          <a:ea typeface="+mn-ea"/>
          <a:cs typeface="+mn-cs"/>
        </a:defRPr>
      </a:lvl1pPr>
      <a:lvl2pPr marL="461328" indent="-227282" algn="l" defTabSz="779252" rtl="0" eaLnBrk="1" latinLnBrk="0" hangingPunct="1">
        <a:lnSpc>
          <a:spcPct val="100000"/>
        </a:lnSpc>
        <a:spcBef>
          <a:spcPts val="511"/>
        </a:spcBef>
        <a:spcAft>
          <a:spcPts val="0"/>
        </a:spcAft>
        <a:buClr>
          <a:srgbClr val="C0C0C0"/>
        </a:buClr>
        <a:buSzPct val="70000"/>
        <a:buFont typeface="Arial" pitchFamily="34" charset="0"/>
        <a:buChar char="–"/>
        <a:tabLst/>
        <a:defRPr lang="en-US" sz="1700" kern="1200" dirty="0" smtClean="0">
          <a:solidFill>
            <a:schemeClr val="tx2"/>
          </a:solidFill>
          <a:latin typeface="+mn-lt"/>
          <a:ea typeface="+mn-ea"/>
          <a:cs typeface="+mn-cs"/>
        </a:defRPr>
      </a:lvl2pPr>
      <a:lvl3pPr marL="695374" indent="-234047" algn="l" defTabSz="779252" rtl="0" eaLnBrk="1" latinLnBrk="0" hangingPunct="1">
        <a:lnSpc>
          <a:spcPct val="100000"/>
        </a:lnSpc>
        <a:spcBef>
          <a:spcPts val="256"/>
        </a:spcBef>
        <a:spcAft>
          <a:spcPts val="0"/>
        </a:spcAft>
        <a:buClr>
          <a:srgbClr val="C0C0C0"/>
        </a:buClr>
        <a:buSzPct val="100000"/>
        <a:buFont typeface="Wingdings 2" pitchFamily="18" charset="2"/>
        <a:buChar char=""/>
        <a:tabLst/>
        <a:defRPr lang="en-US" sz="1500" kern="1200" dirty="0" smtClean="0">
          <a:solidFill>
            <a:schemeClr val="tx2"/>
          </a:solidFill>
          <a:latin typeface="+mn-lt"/>
          <a:ea typeface="+mn-ea"/>
          <a:cs typeface="+mn-cs"/>
        </a:defRPr>
      </a:lvl3pPr>
      <a:lvl4pPr marL="915892" indent="-220518" algn="l" defTabSz="779252" rtl="0" eaLnBrk="1" latinLnBrk="0" hangingPunct="1">
        <a:lnSpc>
          <a:spcPct val="100000"/>
        </a:lnSpc>
        <a:spcBef>
          <a:spcPts val="0"/>
        </a:spcBef>
        <a:buClr>
          <a:schemeClr val="accent1"/>
        </a:buClr>
        <a:buSzPct val="100000"/>
        <a:buFont typeface="Symbol" pitchFamily="18" charset="2"/>
        <a:buChar char=""/>
        <a:tabLst/>
        <a:defRPr lang="en-US" sz="1200" kern="1200" dirty="0" smtClean="0">
          <a:solidFill>
            <a:schemeClr val="tx2"/>
          </a:solidFill>
          <a:latin typeface="+mn-lt"/>
          <a:ea typeface="+mn-ea"/>
          <a:cs typeface="+mn-cs"/>
        </a:defRPr>
      </a:lvl4pPr>
      <a:lvl5pPr marL="1149937" indent="-227282" algn="l" defTabSz="1071471" rtl="0" eaLnBrk="1" latinLnBrk="0" hangingPunct="1">
        <a:lnSpc>
          <a:spcPct val="100000"/>
        </a:lnSpc>
        <a:spcBef>
          <a:spcPts val="0"/>
        </a:spcBef>
        <a:buClr>
          <a:schemeClr val="accent1"/>
        </a:buClr>
        <a:buSzPct val="100000"/>
        <a:buFont typeface="Symbol" pitchFamily="18" charset="2"/>
        <a:buChar char=""/>
        <a:defRPr lang="fr-FR" sz="1200" kern="1200" dirty="0">
          <a:solidFill>
            <a:schemeClr val="tx2"/>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fr-FR"/>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8464687" y="0"/>
            <a:ext cx="679314" cy="5143500"/>
          </a:xfrm>
          <a:prstGeom prst="rect">
            <a:avLst/>
          </a:prstGeom>
          <a:solidFill>
            <a:schemeClr val="bg1"/>
          </a:solidFill>
          <a:ln>
            <a:solidFill>
              <a:schemeClr val="bg1"/>
            </a:solid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endParaRPr lang="fr-FR" dirty="0"/>
          </a:p>
        </p:txBody>
      </p:sp>
      <p:graphicFrame>
        <p:nvGraphicFramePr>
          <p:cNvPr id="15" name="Object 14" hidden="1"/>
          <p:cNvGraphicFramePr>
            <a:graphicFrameLocks/>
          </p:cNvGraphicFramePr>
          <p:nvPr/>
        </p:nvGraphicFramePr>
        <p:xfrm>
          <a:off x="0" y="0"/>
          <a:ext cx="146538" cy="119063"/>
        </p:xfrm>
        <a:graphic>
          <a:graphicData uri="http://schemas.openxmlformats.org/presentationml/2006/ole">
            <p:oleObj spid="_x0000_s1546182" name="think-cell Slide" r:id="rId14" imgW="0" imgH="0" progId="">
              <p:embed/>
            </p:oleObj>
          </a:graphicData>
        </a:graphic>
      </p:graphicFrame>
      <p:sp>
        <p:nvSpPr>
          <p:cNvPr id="3" name="Text Placeholder 2"/>
          <p:cNvSpPr>
            <a:spLocks noGrp="1"/>
          </p:cNvSpPr>
          <p:nvPr>
            <p:ph type="body" idx="1"/>
            <p:custDataLst>
              <p:tags r:id="rId9"/>
            </p:custDataLst>
          </p:nvPr>
        </p:nvSpPr>
        <p:spPr>
          <a:xfrm>
            <a:off x="399218" y="1257299"/>
            <a:ext cx="7678599" cy="3629025"/>
          </a:xfrm>
          <a:prstGeom prst="rect">
            <a:avLst/>
          </a:prstGeom>
        </p:spPr>
        <p:txBody>
          <a:bodyPr vert="horz" lIns="0" tIns="38963" rIns="0" bIns="38963" rtlCol="0">
            <a:noAutofit/>
          </a:bodyPr>
          <a:lstStyle/>
          <a:p>
            <a:pPr lvl="0"/>
            <a:r>
              <a:rPr lang="fr-FR" noProof="0" dirty="0" smtClean="0"/>
              <a:t>Click to edit Master </a:t>
            </a:r>
            <a:r>
              <a:rPr lang="fr-FR" noProof="0" dirty="0" err="1" smtClean="0"/>
              <a:t>text</a:t>
            </a:r>
            <a:r>
              <a:rPr lang="fr-FR" noProof="0" dirty="0" smtClean="0"/>
              <a:t> styles</a:t>
            </a:r>
          </a:p>
          <a:p>
            <a:pPr lvl="1"/>
            <a:r>
              <a:rPr lang="fr-FR" noProof="0" dirty="0" smtClean="0"/>
              <a:t>Second </a:t>
            </a:r>
            <a:r>
              <a:rPr lang="fr-FR" noProof="0" dirty="0" err="1" smtClean="0"/>
              <a:t>level</a:t>
            </a:r>
            <a:endParaRPr lang="fr-FR" noProof="0" dirty="0" smtClean="0"/>
          </a:p>
          <a:p>
            <a:pPr lvl="2"/>
            <a:r>
              <a:rPr lang="fr-FR" noProof="0" dirty="0" err="1" smtClean="0"/>
              <a:t>Third</a:t>
            </a:r>
            <a:r>
              <a:rPr lang="fr-FR" noProof="0" dirty="0" smtClean="0"/>
              <a:t> </a:t>
            </a:r>
            <a:r>
              <a:rPr lang="fr-FR" noProof="0" dirty="0" err="1" smtClean="0"/>
              <a:t>level</a:t>
            </a:r>
            <a:endParaRPr lang="fr-FR" noProof="0" dirty="0" smtClean="0"/>
          </a:p>
        </p:txBody>
      </p:sp>
      <p:sp>
        <p:nvSpPr>
          <p:cNvPr id="2" name="Title Placeholder 1"/>
          <p:cNvSpPr>
            <a:spLocks noGrp="1"/>
          </p:cNvSpPr>
          <p:nvPr>
            <p:ph type="title"/>
            <p:custDataLst>
              <p:tags r:id="rId10"/>
            </p:custDataLst>
          </p:nvPr>
        </p:nvSpPr>
        <p:spPr>
          <a:xfrm>
            <a:off x="399218" y="185786"/>
            <a:ext cx="7678615" cy="584243"/>
          </a:xfrm>
          <a:prstGeom prst="rect">
            <a:avLst/>
          </a:prstGeom>
        </p:spPr>
        <p:txBody>
          <a:bodyPr vert="horz" lIns="0" tIns="0" rIns="0" bIns="0" rtlCol="0" anchor="t">
            <a:noAutofit/>
          </a:bodyPr>
          <a:lstStyle/>
          <a:p>
            <a:r>
              <a:rPr lang="en-US" noProof="0" dirty="0" smtClean="0"/>
              <a:t>Click to edit Master title style</a:t>
            </a:r>
            <a:endParaRPr lang="fr-FR" noProof="0" dirty="0"/>
          </a:p>
        </p:txBody>
      </p:sp>
      <p:sp>
        <p:nvSpPr>
          <p:cNvPr id="22" name="TextBox 21"/>
          <p:cNvSpPr txBox="1"/>
          <p:nvPr>
            <p:custDataLst>
              <p:tags r:id="rId11"/>
            </p:custDataLst>
          </p:nvPr>
        </p:nvSpPr>
        <p:spPr>
          <a:xfrm>
            <a:off x="8651042" y="4327313"/>
            <a:ext cx="288463" cy="153233"/>
          </a:xfrm>
          <a:prstGeom prst="bracketPair">
            <a:avLst/>
          </a:prstGeom>
          <a:noFill/>
          <a:ln>
            <a:solidFill>
              <a:schemeClr val="bg1"/>
            </a:solidFill>
          </a:ln>
        </p:spPr>
        <p:txBody>
          <a:bodyPr wrap="none" lIns="30679" tIns="0" rIns="30679" bIns="0" rtlCol="0" anchor="ctr">
            <a:spAutoFit/>
          </a:bodyPr>
          <a:lstStyle/>
          <a:p>
            <a:pPr algn="ctr" rtl="0" fontAlgn="base">
              <a:spcBef>
                <a:spcPct val="0"/>
              </a:spcBef>
              <a:spcAft>
                <a:spcPct val="0"/>
              </a:spcAft>
              <a:tabLst/>
            </a:pPr>
            <a:fld id="{028B4585-13DC-44BC-B4B1-A9BC461B42E0}" type="slidenum">
              <a:rPr lang="fr-FR" sz="900" kern="1200" noProof="0" smtClean="0">
                <a:solidFill>
                  <a:schemeClr val="bg1"/>
                </a:solidFill>
                <a:latin typeface="+mn-lt"/>
                <a:ea typeface="+mn-ea"/>
                <a:cs typeface="Arial" charset="0"/>
              </a:rPr>
              <a:pPr algn="ctr" rtl="0" fontAlgn="base">
                <a:spcBef>
                  <a:spcPct val="0"/>
                </a:spcBef>
                <a:spcAft>
                  <a:spcPct val="0"/>
                </a:spcAft>
                <a:tabLst/>
              </a:pPr>
              <a:t>‹N°›</a:t>
            </a:fld>
            <a:endParaRPr lang="fr-FR" sz="900" kern="1200" noProof="0" dirty="0" smtClean="0">
              <a:solidFill>
                <a:schemeClr val="bg1"/>
              </a:solidFill>
              <a:latin typeface="+mn-lt"/>
              <a:ea typeface="+mn-ea"/>
              <a:cs typeface="Arial" charset="0"/>
            </a:endParaRPr>
          </a:p>
        </p:txBody>
      </p:sp>
      <p:sp>
        <p:nvSpPr>
          <p:cNvPr id="27" name="TextBox 26"/>
          <p:cNvSpPr txBox="1"/>
          <p:nvPr>
            <p:custDataLst>
              <p:tags r:id="rId12"/>
            </p:custDataLst>
          </p:nvPr>
        </p:nvSpPr>
        <p:spPr>
          <a:xfrm rot="16200000">
            <a:off x="7048181" y="2236651"/>
            <a:ext cx="3519236" cy="537851"/>
          </a:xfrm>
          <a:prstGeom prst="rect">
            <a:avLst/>
          </a:prstGeom>
          <a:noFill/>
        </p:spPr>
        <p:txBody>
          <a:bodyPr wrap="square" lIns="30679" tIns="30679" rIns="30679" bIns="30679" rtlCol="0" anchor="ctr">
            <a:noAutofit/>
          </a:bodyPr>
          <a:lstStyle/>
          <a:p>
            <a:pPr marL="0" indent="0" algn="ctr" defTabSz="779252" rtl="0" eaLnBrk="1" latinLnBrk="0" hangingPunct="1">
              <a:lnSpc>
                <a:spcPct val="105000"/>
              </a:lnSpc>
              <a:spcBef>
                <a:spcPts val="0"/>
              </a:spcBef>
              <a:buClr>
                <a:schemeClr val="accent1"/>
              </a:buClr>
              <a:buFont typeface="Wingdings" pitchFamily="2" charset="2"/>
              <a:buNone/>
            </a:pPr>
            <a:r>
              <a:rPr lang="fr-FR" sz="900" kern="1200" noProof="0" dirty="0" smtClean="0">
                <a:solidFill>
                  <a:srgbClr val="FFFFFF"/>
                </a:solidFill>
                <a:latin typeface="+mn-lt"/>
                <a:ea typeface="+mn-ea"/>
                <a:cs typeface="+mn-cs"/>
              </a:rPr>
              <a:t>Référence</a:t>
            </a:r>
            <a:r>
              <a:rPr lang="fr-FR" sz="900" kern="1200" baseline="0" noProof="0" dirty="0" smtClean="0">
                <a:solidFill>
                  <a:srgbClr val="FFFFFF"/>
                </a:solidFill>
                <a:latin typeface="+mn-lt"/>
                <a:ea typeface="+mn-ea"/>
                <a:cs typeface="+mn-cs"/>
              </a:rPr>
              <a:t> document</a:t>
            </a:r>
          </a:p>
        </p:txBody>
      </p:sp>
      <p:sp>
        <p:nvSpPr>
          <p:cNvPr id="20" name="Rectangle 19"/>
          <p:cNvSpPr/>
          <p:nvPr>
            <p:custDataLst>
              <p:tags r:id="rId13"/>
            </p:custDataLst>
          </p:nvPr>
        </p:nvSpPr>
        <p:spPr>
          <a:xfrm>
            <a:off x="8446545" y="0"/>
            <a:ext cx="691662" cy="56197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0" tIns="38963" rIns="0" bIns="38963" rtlCol="0" anchor="ctr"/>
          <a:lstStyle/>
          <a:p>
            <a:pPr algn="ctr"/>
            <a:r>
              <a:rPr lang="fr-FR" sz="700" b="1" noProof="0" dirty="0" smtClean="0">
                <a:solidFill>
                  <a:schemeClr val="tx2"/>
                </a:solidFill>
              </a:rPr>
              <a:t>Logo client</a:t>
            </a:r>
          </a:p>
        </p:txBody>
      </p:sp>
      <p:pic>
        <p:nvPicPr>
          <p:cNvPr id="10" name="Picture 28" descr="C:\Users\GREGG\Documents\JOB\DIA-MART\dia-mart\GROUPE DIAMART 2012\diamart-grand.png"/>
          <p:cNvPicPr>
            <a:picLocks noChangeAspect="1" noChangeArrowheads="1"/>
          </p:cNvPicPr>
          <p:nvPr userDrawn="1"/>
        </p:nvPicPr>
        <p:blipFill>
          <a:blip r:embed="rId15" cstate="screen">
            <a:extLst>
              <a:ext uri="{28A0092B-C50C-407E-A947-70E740481C1C}">
                <a14:useLocalDpi xmlns:a14="http://schemas.microsoft.com/office/drawing/2010/main" xmlns=""/>
              </a:ext>
            </a:extLst>
          </a:blip>
          <a:srcRect/>
          <a:stretch>
            <a:fillRect/>
          </a:stretch>
        </p:blipFill>
        <p:spPr bwMode="auto">
          <a:xfrm>
            <a:off x="8429062" y="4542924"/>
            <a:ext cx="714939" cy="59010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mage 11"/>
          <p:cNvPicPr>
            <a:picLocks noChangeAspect="1"/>
          </p:cNvPicPr>
          <p:nvPr userDrawn="1"/>
        </p:nvPicPr>
        <p:blipFill rotWithShape="1">
          <a:blip r:embed="rId16" cstate="email">
            <a:extLst>
              <a:ext uri="{28A0092B-C50C-407E-A947-70E740481C1C}">
                <a14:useLocalDpi xmlns:a14="http://schemas.microsoft.com/office/drawing/2010/main" xmlns=""/>
              </a:ext>
            </a:extLst>
          </a:blip>
          <a:srcRect/>
          <a:stretch/>
        </p:blipFill>
        <p:spPr>
          <a:xfrm>
            <a:off x="8440615" y="-1"/>
            <a:ext cx="731076" cy="552750"/>
          </a:xfrm>
          <a:prstGeom prst="rect">
            <a:avLst/>
          </a:prstGeom>
        </p:spPr>
      </p:pic>
    </p:spTree>
    <p:extLst>
      <p:ext uri="{BB962C8B-B14F-4D97-AF65-F5344CB8AC3E}">
        <p14:creationId xmlns:p14="http://schemas.microsoft.com/office/powerpoint/2010/main" xmlns="" val="321995883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Lst>
  <p:txStyles>
    <p:titleStyle>
      <a:lvl1pPr algn="l" defTabSz="779252" rtl="0" eaLnBrk="1" latinLnBrk="0" hangingPunct="1">
        <a:lnSpc>
          <a:spcPct val="70000"/>
        </a:lnSpc>
        <a:spcBef>
          <a:spcPts val="0"/>
        </a:spcBef>
        <a:spcAft>
          <a:spcPts val="0"/>
        </a:spcAft>
        <a:buNone/>
        <a:defRPr sz="3100" b="0" kern="1200" cap="small" baseline="0">
          <a:ln w="3175">
            <a:noFill/>
          </a:ln>
          <a:solidFill>
            <a:srgbClr val="D2533C"/>
          </a:solidFill>
          <a:effectLst/>
          <a:latin typeface="+mj-lt"/>
          <a:ea typeface="+mj-ea"/>
          <a:cs typeface="+mj-cs"/>
        </a:defRPr>
      </a:lvl1pPr>
    </p:titleStyle>
    <p:bodyStyle>
      <a:lvl1pPr marL="232693" indent="-232693" algn="l" defTabSz="779252" rtl="0" eaLnBrk="1" latinLnBrk="0" hangingPunct="1">
        <a:lnSpc>
          <a:spcPct val="100000"/>
        </a:lnSpc>
        <a:spcBef>
          <a:spcPts val="511"/>
        </a:spcBef>
        <a:spcAft>
          <a:spcPts val="0"/>
        </a:spcAft>
        <a:buClr>
          <a:srgbClr val="D2533C"/>
        </a:buClr>
        <a:buSzPct val="80000"/>
        <a:buFont typeface="Wingdings" pitchFamily="2" charset="2"/>
        <a:buChar char=""/>
        <a:defRPr lang="en-US" sz="1900" kern="1200" dirty="0" smtClean="0">
          <a:solidFill>
            <a:schemeClr val="tx2"/>
          </a:solidFill>
          <a:latin typeface="+mn-lt"/>
          <a:ea typeface="+mn-ea"/>
          <a:cs typeface="+mn-cs"/>
        </a:defRPr>
      </a:lvl1pPr>
      <a:lvl2pPr marL="461328" indent="-227282" algn="l" defTabSz="779252" rtl="0" eaLnBrk="1" latinLnBrk="0" hangingPunct="1">
        <a:lnSpc>
          <a:spcPct val="100000"/>
        </a:lnSpc>
        <a:spcBef>
          <a:spcPts val="511"/>
        </a:spcBef>
        <a:spcAft>
          <a:spcPts val="0"/>
        </a:spcAft>
        <a:buClr>
          <a:srgbClr val="C0C0C0"/>
        </a:buClr>
        <a:buSzPct val="70000"/>
        <a:buFont typeface="Arial" pitchFamily="34" charset="0"/>
        <a:buChar char="–"/>
        <a:tabLst/>
        <a:defRPr lang="en-US" sz="1700" kern="1200" dirty="0" smtClean="0">
          <a:solidFill>
            <a:schemeClr val="tx2"/>
          </a:solidFill>
          <a:latin typeface="+mn-lt"/>
          <a:ea typeface="+mn-ea"/>
          <a:cs typeface="+mn-cs"/>
        </a:defRPr>
      </a:lvl2pPr>
      <a:lvl3pPr marL="695374" indent="-234047" algn="l" defTabSz="779252" rtl="0" eaLnBrk="1" latinLnBrk="0" hangingPunct="1">
        <a:lnSpc>
          <a:spcPct val="100000"/>
        </a:lnSpc>
        <a:spcBef>
          <a:spcPts val="256"/>
        </a:spcBef>
        <a:spcAft>
          <a:spcPts val="0"/>
        </a:spcAft>
        <a:buClr>
          <a:srgbClr val="C0C0C0"/>
        </a:buClr>
        <a:buSzPct val="100000"/>
        <a:buFont typeface="Wingdings 2" pitchFamily="18" charset="2"/>
        <a:buChar char=""/>
        <a:tabLst/>
        <a:defRPr lang="en-US" sz="1500" kern="1200" dirty="0" smtClean="0">
          <a:solidFill>
            <a:schemeClr val="tx2"/>
          </a:solidFill>
          <a:latin typeface="+mn-lt"/>
          <a:ea typeface="+mn-ea"/>
          <a:cs typeface="+mn-cs"/>
        </a:defRPr>
      </a:lvl3pPr>
      <a:lvl4pPr marL="915892" indent="-220518" algn="l" defTabSz="779252" rtl="0" eaLnBrk="1" latinLnBrk="0" hangingPunct="1">
        <a:lnSpc>
          <a:spcPct val="100000"/>
        </a:lnSpc>
        <a:spcBef>
          <a:spcPts val="0"/>
        </a:spcBef>
        <a:buClr>
          <a:schemeClr val="accent1"/>
        </a:buClr>
        <a:buSzPct val="100000"/>
        <a:buFont typeface="Symbol" pitchFamily="18" charset="2"/>
        <a:buChar char=""/>
        <a:tabLst/>
        <a:defRPr lang="en-US" sz="1200" kern="1200" dirty="0" smtClean="0">
          <a:solidFill>
            <a:schemeClr val="tx2"/>
          </a:solidFill>
          <a:latin typeface="+mn-lt"/>
          <a:ea typeface="+mn-ea"/>
          <a:cs typeface="+mn-cs"/>
        </a:defRPr>
      </a:lvl4pPr>
      <a:lvl5pPr marL="1149937" indent="-227282" algn="l" defTabSz="1071471" rtl="0" eaLnBrk="1" latinLnBrk="0" hangingPunct="1">
        <a:lnSpc>
          <a:spcPct val="100000"/>
        </a:lnSpc>
        <a:spcBef>
          <a:spcPts val="0"/>
        </a:spcBef>
        <a:buClr>
          <a:schemeClr val="accent1"/>
        </a:buClr>
        <a:buSzPct val="100000"/>
        <a:buFont typeface="Symbol" pitchFamily="18" charset="2"/>
        <a:buChar char=""/>
        <a:defRPr lang="fr-FR" sz="1200" kern="1200" dirty="0">
          <a:solidFill>
            <a:schemeClr val="tx2"/>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fr-FR"/>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0.xml"/><Relationship Id="rId1" Type="http://schemas.openxmlformats.org/officeDocument/2006/relationships/tags" Target="../tags/tag5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10.xml"/><Relationship Id="rId1" Type="http://schemas.openxmlformats.org/officeDocument/2006/relationships/video" Target="../media/media1.mp4"/><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216615" y="3276600"/>
            <a:ext cx="8769125" cy="1276350"/>
          </a:xfrm>
        </p:spPr>
        <p:txBody>
          <a:bodyPr/>
          <a:lstStyle/>
          <a:p>
            <a:pPr>
              <a:lnSpc>
                <a:spcPct val="100000"/>
              </a:lnSpc>
            </a:pPr>
            <a:r>
              <a:rPr lang="fr-FR" sz="2700" dirty="0" smtClean="0"/>
              <a:t>La distribution de demain : </a:t>
            </a:r>
            <a:br>
              <a:rPr lang="fr-FR" sz="2700" dirty="0" smtClean="0"/>
            </a:br>
            <a:r>
              <a:rPr lang="fr-FR" sz="2700" dirty="0" smtClean="0"/>
              <a:t>formats et développement</a:t>
            </a:r>
            <a:r>
              <a:rPr lang="fr-FR" sz="3100" dirty="0" smtClean="0"/>
              <a:t/>
            </a:r>
            <a:br>
              <a:rPr lang="fr-FR" sz="3100" dirty="0" smtClean="0"/>
            </a:br>
            <a:r>
              <a:rPr lang="fr-FR" sz="1700" b="0" dirty="0" smtClean="0"/>
              <a:t>Commerce de centre-ville</a:t>
            </a:r>
            <a:r>
              <a:rPr lang="fr-FR" sz="1700" b="0" dirty="0"/>
              <a:t/>
            </a:r>
            <a:br>
              <a:rPr lang="fr-FR" sz="1700" b="0" dirty="0"/>
            </a:br>
            <a:r>
              <a:rPr lang="fr-FR" sz="1700" b="0" dirty="0" smtClean="0"/>
              <a:t>Juillet 2014</a:t>
            </a:r>
            <a:endParaRPr lang="fr-FR" sz="2400" b="0" dirty="0"/>
          </a:p>
        </p:txBody>
      </p:sp>
    </p:spTree>
    <p:extLst>
      <p:ext uri="{BB962C8B-B14F-4D97-AF65-F5344CB8AC3E}">
        <p14:creationId xmlns:p14="http://schemas.microsoft.com/office/powerpoint/2010/main" xmlns="" val="411110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4" cstate="print"/>
          <a:stretch>
            <a:fillRect/>
          </a:stretch>
        </p:blipFill>
        <p:spPr>
          <a:xfrm>
            <a:off x="0" y="0"/>
            <a:ext cx="9144000" cy="5143500"/>
          </a:xfrm>
          <a:prstGeom prst="rect">
            <a:avLst/>
          </a:prstGeom>
        </p:spPr>
      </p:pic>
      <p:sp>
        <p:nvSpPr>
          <p:cNvPr id="5" name="Rectangle 4"/>
          <p:cNvSpPr/>
          <p:nvPr>
            <p:custDataLst>
              <p:tags r:id="rId1"/>
            </p:custDataLst>
          </p:nvPr>
        </p:nvSpPr>
        <p:spPr>
          <a:xfrm>
            <a:off x="1664677" y="38100"/>
            <a:ext cx="7315200" cy="10849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marL="158286" algn="r">
              <a:lnSpc>
                <a:spcPct val="70000"/>
              </a:lnSpc>
              <a:spcBef>
                <a:spcPts val="511"/>
              </a:spcBef>
            </a:pPr>
            <a:r>
              <a:rPr lang="fr-FR" sz="2400" b="1" dirty="0" smtClean="0">
                <a:solidFill>
                  <a:srgbClr val="FFFFFF"/>
                </a:solidFill>
                <a:latin typeface="+mj-lt"/>
                <a:cs typeface="Verdana"/>
              </a:rPr>
              <a:t>Face au e-commerce : </a:t>
            </a:r>
          </a:p>
          <a:p>
            <a:pPr marL="158286" algn="r">
              <a:lnSpc>
                <a:spcPct val="70000"/>
              </a:lnSpc>
              <a:spcBef>
                <a:spcPts val="511"/>
              </a:spcBef>
            </a:pPr>
            <a:r>
              <a:rPr lang="fr-FR" sz="2400" b="1" dirty="0" smtClean="0">
                <a:solidFill>
                  <a:srgbClr val="FFFFFF"/>
                </a:solidFill>
                <a:latin typeface="+mj-lt"/>
                <a:cs typeface="Verdana"/>
              </a:rPr>
              <a:t>donnez aux clients </a:t>
            </a:r>
          </a:p>
          <a:p>
            <a:pPr marL="158286" algn="r">
              <a:lnSpc>
                <a:spcPct val="70000"/>
              </a:lnSpc>
              <a:spcBef>
                <a:spcPts val="511"/>
              </a:spcBef>
            </a:pPr>
            <a:r>
              <a:rPr lang="fr-FR" sz="2400" b="1" dirty="0" smtClean="0">
                <a:solidFill>
                  <a:srgbClr val="FFFFFF"/>
                </a:solidFill>
                <a:latin typeface="+mj-lt"/>
                <a:cs typeface="Verdana"/>
              </a:rPr>
              <a:t>des raisons de préférer vos magasins !</a:t>
            </a:r>
            <a:endParaRPr lang="fr-FR" sz="2400" b="1" dirty="0" smtClean="0">
              <a:solidFill>
                <a:srgbClr val="FFFFFF"/>
              </a:solidFill>
              <a:latin typeface="+mj-lt"/>
              <a:ea typeface="MS PGothic" charset="0"/>
              <a:cs typeface="Verdana"/>
            </a:endParaRPr>
          </a:p>
        </p:txBody>
      </p:sp>
    </p:spTree>
    <p:extLst>
      <p:ext uri="{BB962C8B-B14F-4D97-AF65-F5344CB8AC3E}">
        <p14:creationId xmlns:p14="http://schemas.microsoft.com/office/powerpoint/2010/main" xmlns="" val="63080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xmlns=""/>
              </a:ext>
            </a:extLst>
          </a:blip>
          <a:srcRect/>
          <a:stretch/>
        </p:blipFill>
        <p:spPr>
          <a:xfrm rot="21257611">
            <a:off x="3617216" y="1259197"/>
            <a:ext cx="4113814" cy="341480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Titre 7"/>
          <p:cNvSpPr>
            <a:spLocks noGrp="1"/>
          </p:cNvSpPr>
          <p:nvPr>
            <p:ph type="title"/>
          </p:nvPr>
        </p:nvSpPr>
        <p:spPr/>
        <p:txBody>
          <a:bodyPr/>
          <a:lstStyle/>
          <a:p>
            <a:r>
              <a:rPr lang="fr-FR" dirty="0" smtClean="0"/>
              <a:t>Une "carence en </a:t>
            </a:r>
            <a:r>
              <a:rPr lang="fr-FR" dirty="0" err="1" smtClean="0"/>
              <a:t>caressage</a:t>
            </a:r>
            <a:r>
              <a:rPr lang="fr-FR" dirty="0" smtClean="0"/>
              <a:t>"</a:t>
            </a:r>
            <a:endParaRPr lang="fr-FR" dirty="0"/>
          </a:p>
        </p:txBody>
      </p:sp>
      <p:sp>
        <p:nvSpPr>
          <p:cNvPr id="3" name="Espace réservé du texte 2"/>
          <p:cNvSpPr>
            <a:spLocks noGrp="1"/>
          </p:cNvSpPr>
          <p:nvPr>
            <p:ph type="body" sz="quarter" idx="4294967295"/>
          </p:nvPr>
        </p:nvSpPr>
        <p:spPr>
          <a:xfrm>
            <a:off x="402584" y="1193007"/>
            <a:ext cx="2332624" cy="3307556"/>
          </a:xfrm>
        </p:spPr>
        <p:txBody>
          <a:bodyPr/>
          <a:lstStyle/>
          <a:p>
            <a:pPr marL="0" indent="0">
              <a:buNone/>
            </a:pPr>
            <a:r>
              <a:rPr lang="fr-FR" sz="2000" dirty="0"/>
              <a:t>Plus la vie est lourde, plus les clients sont sensibles aux "petites attentions"</a:t>
            </a:r>
            <a:endParaRPr lang="fr-FR" sz="2000" dirty="0"/>
          </a:p>
          <a:p>
            <a:pPr marL="0" indent="0">
              <a:buNone/>
            </a:pPr>
            <a:r>
              <a:rPr lang="fr-FR" sz="2000" dirty="0"/>
              <a:t>Les clients frustrés ne fréquentent pas les magasins tristes</a:t>
            </a:r>
          </a:p>
          <a:p>
            <a:pPr marL="0" indent="0">
              <a:buNone/>
            </a:pPr>
            <a:r>
              <a:rPr lang="fr-FR" sz="2000" dirty="0"/>
              <a:t>D'où le repli du hard-discount</a:t>
            </a:r>
          </a:p>
          <a:p>
            <a:pPr marL="0" indent="0">
              <a:buNone/>
            </a:pPr>
            <a:endParaRPr lang="fr-FR" sz="2000" dirty="0"/>
          </a:p>
        </p:txBody>
      </p:sp>
    </p:spTree>
    <p:extLst>
      <p:ext uri="{BB962C8B-B14F-4D97-AF65-F5344CB8AC3E}">
        <p14:creationId xmlns:p14="http://schemas.microsoft.com/office/powerpoint/2010/main" xmlns="" val="3129018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Le début de la grande lessive ?</a:t>
            </a:r>
            <a:endParaRPr lang="fr-FR" dirty="0"/>
          </a:p>
        </p:txBody>
      </p:sp>
      <p:sp>
        <p:nvSpPr>
          <p:cNvPr id="5" name="Ellipse 4"/>
          <p:cNvSpPr/>
          <p:nvPr/>
        </p:nvSpPr>
        <p:spPr>
          <a:xfrm>
            <a:off x="330920" y="1045698"/>
            <a:ext cx="3497150" cy="1881883"/>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lnSpc>
                <a:spcPct val="110000"/>
              </a:lnSpc>
            </a:pPr>
            <a:r>
              <a:rPr lang="fr-FR" sz="1700" b="1" dirty="0" smtClean="0">
                <a:solidFill>
                  <a:srgbClr val="FFFFFF"/>
                </a:solidFill>
                <a:latin typeface="+mj-lt"/>
                <a:cs typeface="Verdana"/>
              </a:rPr>
              <a:t>Virgin, </a:t>
            </a:r>
            <a:r>
              <a:rPr lang="fr-FR" sz="1700" b="1" dirty="0" err="1" smtClean="0">
                <a:solidFill>
                  <a:srgbClr val="FFFFFF"/>
                </a:solidFill>
                <a:latin typeface="+mj-lt"/>
                <a:cs typeface="Verdana"/>
              </a:rPr>
              <a:t>Games</a:t>
            </a:r>
            <a:r>
              <a:rPr lang="fr-FR" sz="1700" b="1" dirty="0" smtClean="0">
                <a:solidFill>
                  <a:srgbClr val="FFFFFF"/>
                </a:solidFill>
                <a:latin typeface="+mj-lt"/>
                <a:cs typeface="Verdana"/>
              </a:rPr>
              <a:t>, Surcouf, Fly, </a:t>
            </a:r>
            <a:r>
              <a:rPr lang="fr-FR" sz="1700" b="1" dirty="0" err="1" smtClean="0">
                <a:solidFill>
                  <a:srgbClr val="FFFFFF"/>
                </a:solidFill>
                <a:latin typeface="+mj-lt"/>
                <a:cs typeface="Verdana"/>
              </a:rPr>
              <a:t>Nalod's</a:t>
            </a:r>
            <a:r>
              <a:rPr lang="fr-FR" sz="1700" b="1" dirty="0" smtClean="0">
                <a:solidFill>
                  <a:srgbClr val="FFFFFF"/>
                </a:solidFill>
                <a:latin typeface="+mj-lt"/>
                <a:cs typeface="Verdana"/>
              </a:rPr>
              <a:t>… l'hécatombe a commencé </a:t>
            </a:r>
          </a:p>
        </p:txBody>
      </p:sp>
      <p:sp>
        <p:nvSpPr>
          <p:cNvPr id="7" name="Ellipse 6"/>
          <p:cNvSpPr/>
          <p:nvPr/>
        </p:nvSpPr>
        <p:spPr>
          <a:xfrm>
            <a:off x="4338979" y="1354827"/>
            <a:ext cx="3497150" cy="1881883"/>
          </a:xfrm>
          <a:prstGeom prst="ellipse">
            <a:avLst/>
          </a:prstGeom>
          <a:solidFill>
            <a:srgbClr val="FFCC00"/>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lnSpc>
                <a:spcPct val="110000"/>
              </a:lnSpc>
            </a:pPr>
            <a:r>
              <a:rPr lang="fr-FR" sz="1700" b="1" dirty="0" smtClean="0">
                <a:solidFill>
                  <a:srgbClr val="1E1C11"/>
                </a:solidFill>
                <a:latin typeface="+mj-lt"/>
                <a:cs typeface="Verdana"/>
              </a:rPr>
              <a:t>Qui sont les prochains ? Déjà quelques candidats…</a:t>
            </a:r>
          </a:p>
        </p:txBody>
      </p:sp>
      <p:sp>
        <p:nvSpPr>
          <p:cNvPr id="10" name="Ellipse 9"/>
          <p:cNvSpPr/>
          <p:nvPr/>
        </p:nvSpPr>
        <p:spPr>
          <a:xfrm>
            <a:off x="1871234" y="2938479"/>
            <a:ext cx="3497150" cy="1881883"/>
          </a:xfrm>
          <a:prstGeom prst="ellipse">
            <a:avLst/>
          </a:prstGeom>
          <a:solidFill>
            <a:srgbClr val="FFCC00"/>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nSpc>
                <a:spcPct val="110000"/>
              </a:lnSpc>
            </a:pPr>
            <a:r>
              <a:rPr lang="fr-FR" sz="1700" b="1" dirty="0">
                <a:solidFill>
                  <a:srgbClr val="1E1C11"/>
                </a:solidFill>
                <a:latin typeface="+mj-lt"/>
                <a:cs typeface="Verdana"/>
              </a:rPr>
              <a:t>Vers une multiplication des friches commerciales ?</a:t>
            </a:r>
          </a:p>
        </p:txBody>
      </p:sp>
    </p:spTree>
    <p:extLst>
      <p:ext uri="{BB962C8B-B14F-4D97-AF65-F5344CB8AC3E}">
        <p14:creationId xmlns:p14="http://schemas.microsoft.com/office/powerpoint/2010/main" xmlns="" val="1605247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Implications pour les centre-ville</a:t>
            </a:r>
            <a:endParaRPr lang="fr-FR" dirty="0"/>
          </a:p>
        </p:txBody>
      </p:sp>
      <p:sp>
        <p:nvSpPr>
          <p:cNvPr id="4" name="Ellipse 3"/>
          <p:cNvSpPr/>
          <p:nvPr/>
        </p:nvSpPr>
        <p:spPr>
          <a:xfrm>
            <a:off x="319485" y="1600570"/>
            <a:ext cx="3183231" cy="1542719"/>
          </a:xfrm>
          <a:prstGeom prst="ellipse">
            <a:avLst/>
          </a:prstGeom>
          <a:solidFill>
            <a:srgbClr val="FFCC00"/>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nSpc>
                <a:spcPct val="110000"/>
              </a:lnSpc>
            </a:pPr>
            <a:r>
              <a:rPr lang="fr-FR" sz="1500" b="1" dirty="0">
                <a:solidFill>
                  <a:srgbClr val="1E1C11"/>
                </a:solidFill>
                <a:latin typeface="Verdana"/>
                <a:cs typeface="Verdana"/>
              </a:rPr>
              <a:t>Une complémentarité naturelle avec le e-commerce</a:t>
            </a:r>
          </a:p>
        </p:txBody>
      </p:sp>
      <p:sp>
        <p:nvSpPr>
          <p:cNvPr id="5" name="Ellipse 4"/>
          <p:cNvSpPr/>
          <p:nvPr/>
        </p:nvSpPr>
        <p:spPr>
          <a:xfrm>
            <a:off x="2279240" y="3435293"/>
            <a:ext cx="3410825" cy="1542719"/>
          </a:xfrm>
          <a:prstGeom prst="ellipse">
            <a:avLst/>
          </a:prstGeom>
          <a:solidFill>
            <a:schemeClr val="bg2">
              <a:lumMod val="10000"/>
            </a:schemeClr>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nSpc>
                <a:spcPct val="110000"/>
              </a:lnSpc>
            </a:pPr>
            <a:r>
              <a:rPr lang="fr-FR" sz="1500" b="1" dirty="0">
                <a:solidFill>
                  <a:schemeClr val="bg1"/>
                </a:solidFill>
                <a:latin typeface="Verdana"/>
                <a:cs typeface="Verdana"/>
              </a:rPr>
              <a:t>Mais un idéal clients rarement concrétisé dans la vie réelle</a:t>
            </a:r>
          </a:p>
        </p:txBody>
      </p:sp>
      <p:sp>
        <p:nvSpPr>
          <p:cNvPr id="7" name="Ellipse 6"/>
          <p:cNvSpPr/>
          <p:nvPr/>
        </p:nvSpPr>
        <p:spPr>
          <a:xfrm>
            <a:off x="5151747" y="2453130"/>
            <a:ext cx="3183231" cy="1542719"/>
          </a:xfrm>
          <a:prstGeom prst="ellipse">
            <a:avLst/>
          </a:prstGeom>
          <a:solidFill>
            <a:srgbClr val="FFCC00"/>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nSpc>
                <a:spcPct val="110000"/>
              </a:lnSpc>
            </a:pPr>
            <a:r>
              <a:rPr lang="fr-FR" sz="1500" b="1" dirty="0" smtClean="0">
                <a:solidFill>
                  <a:srgbClr val="1E1C11"/>
                </a:solidFill>
                <a:latin typeface="Verdana"/>
                <a:cs typeface="Verdana"/>
              </a:rPr>
              <a:t>Les outils digitaux peuvent aider à enrichir l'offre et l'expérience</a:t>
            </a:r>
            <a:endParaRPr lang="fr-FR" sz="1500" b="1" dirty="0">
              <a:solidFill>
                <a:srgbClr val="1E1C11"/>
              </a:solidFill>
              <a:latin typeface="Verdana"/>
              <a:cs typeface="Verdana"/>
            </a:endParaRPr>
          </a:p>
        </p:txBody>
      </p:sp>
      <p:sp>
        <p:nvSpPr>
          <p:cNvPr id="8" name="Ellipse 7"/>
          <p:cNvSpPr/>
          <p:nvPr/>
        </p:nvSpPr>
        <p:spPr>
          <a:xfrm>
            <a:off x="3469720" y="1002102"/>
            <a:ext cx="3183231" cy="1542719"/>
          </a:xfrm>
          <a:prstGeom prst="ellipse">
            <a:avLst/>
          </a:prstGeom>
          <a:solidFill>
            <a:srgbClr val="FFCC00"/>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nSpc>
                <a:spcPct val="110000"/>
              </a:lnSpc>
            </a:pPr>
            <a:r>
              <a:rPr lang="fr-FR" sz="1500" b="1" dirty="0" smtClean="0">
                <a:solidFill>
                  <a:srgbClr val="1E1C11"/>
                </a:solidFill>
                <a:latin typeface="Verdana"/>
                <a:cs typeface="Verdana"/>
              </a:rPr>
              <a:t>Fluidité, émotion, relation : vous êtes l'idéal fantasmé du commerce</a:t>
            </a:r>
            <a:endParaRPr lang="fr-FR" sz="1500" b="1" dirty="0">
              <a:solidFill>
                <a:srgbClr val="1E1C11"/>
              </a:solidFill>
              <a:latin typeface="Verdana"/>
              <a:cs typeface="Verdana"/>
            </a:endParaRPr>
          </a:p>
        </p:txBody>
      </p:sp>
    </p:spTree>
    <p:extLst>
      <p:ext uri="{BB962C8B-B14F-4D97-AF65-F5344CB8AC3E}">
        <p14:creationId xmlns:p14="http://schemas.microsoft.com/office/powerpoint/2010/main" xmlns="" val="259526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Groupe Dia-</a:t>
            </a:r>
            <a:r>
              <a:rPr lang="fr-FR" dirty="0" err="1" smtClean="0"/>
              <a:t>Mart</a:t>
            </a:r>
            <a:endParaRPr lang="fr-FR" dirty="0"/>
          </a:p>
        </p:txBody>
      </p:sp>
      <p:pic>
        <p:nvPicPr>
          <p:cNvPr id="5" name="Image 4"/>
          <p:cNvPicPr>
            <a:picLocks noChangeAspect="1"/>
          </p:cNvPicPr>
          <p:nvPr/>
        </p:nvPicPr>
        <p:blipFill>
          <a:blip r:embed="rId2" cstate="print"/>
          <a:stretch>
            <a:fillRect/>
          </a:stretch>
        </p:blipFill>
        <p:spPr>
          <a:xfrm>
            <a:off x="0" y="591570"/>
            <a:ext cx="8244255" cy="4551931"/>
          </a:xfrm>
          <a:prstGeom prst="rect">
            <a:avLst/>
          </a:prstGeom>
        </p:spPr>
      </p:pic>
      <p:sp>
        <p:nvSpPr>
          <p:cNvPr id="2" name="Rectangle 1"/>
          <p:cNvSpPr/>
          <p:nvPr/>
        </p:nvSpPr>
        <p:spPr>
          <a:xfrm>
            <a:off x="6280426" y="2497647"/>
            <a:ext cx="1076645" cy="121480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fr-FR" b="1" dirty="0" smtClean="0">
              <a:solidFill>
                <a:schemeClr val="bg1"/>
              </a:solidFill>
            </a:endParaRPr>
          </a:p>
        </p:txBody>
      </p:sp>
    </p:spTree>
    <p:extLst>
      <p:ext uri="{BB962C8B-B14F-4D97-AF65-F5344CB8AC3E}">
        <p14:creationId xmlns:p14="http://schemas.microsoft.com/office/powerpoint/2010/main" xmlns="" val="297212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under construction\2011_09_seminaireCarrefourPlanet_sept2011\04529024-photo-ipad.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5398718" y="-609"/>
            <a:ext cx="4477942" cy="514410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re 3"/>
          <p:cNvSpPr txBox="1">
            <a:spLocks/>
          </p:cNvSpPr>
          <p:nvPr/>
        </p:nvSpPr>
        <p:spPr bwMode="auto">
          <a:xfrm>
            <a:off x="269081" y="366303"/>
            <a:ext cx="3913452" cy="4777197"/>
          </a:xfrm>
          <a:prstGeom prst="rect">
            <a:avLst/>
          </a:prstGeom>
          <a:solidFill>
            <a:schemeClr val="bg1"/>
          </a:solidFill>
          <a:ln w="25400">
            <a:noFill/>
            <a:round/>
            <a:headEnd/>
            <a:tailEnd/>
          </a:ln>
          <a:effectLst/>
          <a:scene3d>
            <a:camera prst="orthographicFront">
              <a:rot lat="0" lon="0" rev="0"/>
            </a:camera>
            <a:lightRig rig="brightRoom" dir="t">
              <a:rot lat="0" lon="0" rev="600000"/>
            </a:lightRig>
          </a:scene3d>
          <a:sp3d prstMaterial="metal">
            <a:bevelT w="38100" h="57150" prst="relaxedInset"/>
          </a:sp3d>
          <a:extLst/>
        </p:spPr>
        <p:txBody>
          <a:bodyPr vert="horz" wrap="square" lIns="92038" tIns="39883" rIns="92038" bIns="39883" numCol="1" anchor="t" anchorCtr="0" compatLnSpc="1">
            <a:prstTxWarp prst="textNoShape">
              <a:avLst/>
            </a:prstTxWarp>
          </a:bodyPr>
          <a:lstStyle>
            <a:lvl1pPr algn="l" defTabSz="912813" rtl="0" fontAlgn="base">
              <a:spcBef>
                <a:spcPct val="0"/>
              </a:spcBef>
              <a:spcAft>
                <a:spcPct val="0"/>
              </a:spcAft>
              <a:defRPr sz="2800" b="1" i="1">
                <a:solidFill>
                  <a:srgbClr val="002060"/>
                </a:solidFill>
                <a:latin typeface="+mj-lt"/>
                <a:ea typeface="+mj-ea"/>
                <a:cs typeface="+mj-cs"/>
              </a:defRPr>
            </a:lvl1pPr>
            <a:lvl2pPr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2pPr>
            <a:lvl3pPr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3pPr>
            <a:lvl4pPr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4pPr>
            <a:lvl5pPr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5pPr>
            <a:lvl6pPr marL="457200"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6pPr>
            <a:lvl7pPr marL="914400"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7pPr>
            <a:lvl8pPr marL="1371600"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8pPr>
            <a:lvl9pPr marL="1828800" algn="l" defTabSz="912813" rtl="0" fontAlgn="base">
              <a:spcBef>
                <a:spcPct val="0"/>
              </a:spcBef>
              <a:spcAft>
                <a:spcPct val="0"/>
              </a:spcAft>
              <a:defRPr sz="2800" b="1" i="1">
                <a:solidFill>
                  <a:srgbClr val="002060"/>
                </a:solidFill>
                <a:latin typeface="Calibri" pitchFamily="34" charset="0"/>
                <a:ea typeface="ＭＳ Ｐゴシック" pitchFamily="34" charset="-128"/>
                <a:cs typeface="Arial" charset="0"/>
              </a:defRPr>
            </a:lvl9pPr>
          </a:lstStyle>
          <a:p>
            <a:pPr>
              <a:lnSpc>
                <a:spcPct val="120000"/>
              </a:lnSpc>
            </a:pPr>
            <a:endParaRPr lang="fr-FR" sz="2000" dirty="0" smtClean="0">
              <a:solidFill>
                <a:srgbClr val="C00000"/>
              </a:solidFill>
              <a:latin typeface="Verdana"/>
              <a:cs typeface="Verdana"/>
            </a:endParaRPr>
          </a:p>
          <a:p>
            <a:pPr>
              <a:lnSpc>
                <a:spcPct val="120000"/>
              </a:lnSpc>
            </a:pPr>
            <a:endParaRPr lang="fr-FR" sz="2000" dirty="0">
              <a:solidFill>
                <a:srgbClr val="C00000"/>
              </a:solidFill>
              <a:latin typeface="Verdana"/>
              <a:cs typeface="Verdana"/>
            </a:endParaRPr>
          </a:p>
          <a:p>
            <a:pPr>
              <a:lnSpc>
                <a:spcPct val="120000"/>
              </a:lnSpc>
            </a:pPr>
            <a:r>
              <a:rPr lang="fr-FR" sz="2000" i="0" dirty="0" smtClean="0">
                <a:solidFill>
                  <a:schemeClr val="bg2">
                    <a:lumMod val="10000"/>
                  </a:schemeClr>
                </a:solidFill>
                <a:latin typeface="Verdana"/>
                <a:cs typeface="Verdana"/>
              </a:rPr>
              <a:t>Un </a:t>
            </a:r>
            <a:r>
              <a:rPr lang="fr-FR" sz="2000" i="0" dirty="0">
                <a:solidFill>
                  <a:schemeClr val="bg2">
                    <a:lumMod val="10000"/>
                  </a:schemeClr>
                </a:solidFill>
                <a:latin typeface="Verdana"/>
                <a:cs typeface="Verdana"/>
              </a:rPr>
              <a:t>combat entre marchés </a:t>
            </a:r>
            <a:r>
              <a:rPr lang="fr-FR" sz="2000" i="0" dirty="0" smtClean="0">
                <a:solidFill>
                  <a:schemeClr val="bg2">
                    <a:lumMod val="10000"/>
                  </a:schemeClr>
                </a:solidFill>
                <a:latin typeface="Verdana"/>
                <a:cs typeface="Verdana"/>
              </a:rPr>
              <a:t>pour </a:t>
            </a:r>
            <a:r>
              <a:rPr lang="fr-FR" sz="2000" i="0" dirty="0">
                <a:solidFill>
                  <a:schemeClr val="bg2">
                    <a:lumMod val="10000"/>
                  </a:schemeClr>
                </a:solidFill>
                <a:latin typeface="Verdana"/>
                <a:cs typeface="Verdana"/>
              </a:rPr>
              <a:t>la part </a:t>
            </a:r>
            <a:r>
              <a:rPr lang="fr-FR" sz="2000" i="0" dirty="0" smtClean="0">
                <a:solidFill>
                  <a:schemeClr val="bg2">
                    <a:lumMod val="10000"/>
                  </a:schemeClr>
                </a:solidFill>
                <a:latin typeface="Verdana"/>
                <a:cs typeface="Verdana"/>
              </a:rPr>
              <a:t>de </a:t>
            </a:r>
            <a:r>
              <a:rPr lang="fr-FR" sz="2000" i="0" dirty="0">
                <a:solidFill>
                  <a:schemeClr val="bg2">
                    <a:lumMod val="10000"/>
                  </a:schemeClr>
                </a:solidFill>
                <a:latin typeface="Verdana"/>
                <a:cs typeface="Verdana"/>
              </a:rPr>
              <a:t>porte-monnaie </a:t>
            </a:r>
          </a:p>
          <a:p>
            <a:pPr>
              <a:lnSpc>
                <a:spcPct val="120000"/>
              </a:lnSpc>
            </a:pPr>
            <a:r>
              <a:rPr lang="fr-FR" sz="2000" i="0" dirty="0">
                <a:solidFill>
                  <a:schemeClr val="bg2">
                    <a:lumMod val="10000"/>
                  </a:schemeClr>
                </a:solidFill>
                <a:latin typeface="Verdana"/>
                <a:cs typeface="Verdana"/>
              </a:rPr>
              <a:t>et de </a:t>
            </a:r>
            <a:r>
              <a:rPr lang="fr-FR" sz="2000" i="0" dirty="0" smtClean="0">
                <a:solidFill>
                  <a:schemeClr val="bg2">
                    <a:lumMod val="10000"/>
                  </a:schemeClr>
                </a:solidFill>
                <a:latin typeface="Verdana"/>
                <a:cs typeface="Verdana"/>
              </a:rPr>
              <a:t>"</a:t>
            </a:r>
            <a:r>
              <a:rPr lang="fr-FR" sz="2000" i="0" dirty="0">
                <a:solidFill>
                  <a:schemeClr val="bg2">
                    <a:lumMod val="10000"/>
                  </a:schemeClr>
                </a:solidFill>
                <a:latin typeface="Verdana"/>
                <a:cs typeface="Verdana"/>
              </a:rPr>
              <a:t>temps de cerveau disponible</a:t>
            </a:r>
            <a:r>
              <a:rPr lang="fr-FR" sz="2000" i="0" dirty="0" smtClean="0">
                <a:solidFill>
                  <a:schemeClr val="bg2">
                    <a:lumMod val="10000"/>
                  </a:schemeClr>
                </a:solidFill>
                <a:latin typeface="Verdana"/>
                <a:cs typeface="Verdana"/>
              </a:rPr>
              <a:t>"</a:t>
            </a:r>
          </a:p>
          <a:p>
            <a:pPr>
              <a:lnSpc>
                <a:spcPct val="120000"/>
              </a:lnSpc>
            </a:pPr>
            <a:endParaRPr lang="fr-FR" sz="2000" i="0" dirty="0">
              <a:solidFill>
                <a:schemeClr val="bg2">
                  <a:lumMod val="10000"/>
                </a:schemeClr>
              </a:solidFill>
              <a:latin typeface="Verdana"/>
              <a:cs typeface="Verdana"/>
            </a:endParaRPr>
          </a:p>
        </p:txBody>
      </p:sp>
    </p:spTree>
    <p:extLst>
      <p:ext uri="{BB962C8B-B14F-4D97-AF65-F5344CB8AC3E}">
        <p14:creationId xmlns:p14="http://schemas.microsoft.com/office/powerpoint/2010/main" xmlns="" val="1408469152"/>
      </p:ext>
    </p:extLst>
  </p:cSld>
  <p:clrMapOvr>
    <a:masterClrMapping/>
  </p:clrMapOvr>
  <mc:AlternateContent xmlns:mc="http://schemas.openxmlformats.org/markup-compatibility/2006">
    <mc:Choice xmlns:p14="http://schemas.microsoft.com/office/powerpoint/2010/main" xmlns=""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rot="21171406">
            <a:off x="4181372" y="1912682"/>
            <a:ext cx="4621065" cy="2620115"/>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3" name="Titre 2"/>
          <p:cNvSpPr>
            <a:spLocks noGrp="1"/>
          </p:cNvSpPr>
          <p:nvPr>
            <p:ph type="title"/>
          </p:nvPr>
        </p:nvSpPr>
        <p:spPr/>
        <p:txBody>
          <a:bodyPr/>
          <a:lstStyle/>
          <a:p>
            <a:pPr>
              <a:defRPr/>
            </a:pPr>
            <a:r>
              <a:rPr lang="fr-FR" dirty="0" smtClean="0"/>
              <a:t>Bientôt dans le Petit Robert…</a:t>
            </a:r>
            <a:endParaRPr lang="fr-FR" dirty="0"/>
          </a:p>
        </p:txBody>
      </p:sp>
      <p:sp>
        <p:nvSpPr>
          <p:cNvPr id="4" name="Espace réservé du contenu 3"/>
          <p:cNvSpPr>
            <a:spLocks noGrp="1"/>
          </p:cNvSpPr>
          <p:nvPr>
            <p:ph idx="4294967295"/>
          </p:nvPr>
        </p:nvSpPr>
        <p:spPr>
          <a:xfrm>
            <a:off x="386728" y="1657351"/>
            <a:ext cx="3473095" cy="2937272"/>
          </a:xfrm>
        </p:spPr>
        <p:txBody>
          <a:bodyPr/>
          <a:lstStyle/>
          <a:p>
            <a:pPr>
              <a:buFont typeface="Arial"/>
              <a:buNone/>
              <a:defRPr/>
            </a:pPr>
            <a:r>
              <a:rPr lang="fr-FR" sz="2000" b="1" i="1" dirty="0">
                <a:solidFill>
                  <a:srgbClr val="262626"/>
                </a:solidFill>
              </a:rPr>
              <a:t>Commerce :</a:t>
            </a:r>
            <a:endParaRPr lang="fr-FR" sz="2000" dirty="0">
              <a:solidFill>
                <a:srgbClr val="262626"/>
              </a:solidFill>
            </a:endParaRPr>
          </a:p>
          <a:p>
            <a:pPr>
              <a:buFont typeface="Arial"/>
              <a:buNone/>
              <a:defRPr/>
            </a:pPr>
            <a:r>
              <a:rPr lang="fr-FR" sz="2000" i="1" dirty="0">
                <a:solidFill>
                  <a:srgbClr val="262626"/>
                </a:solidFill>
              </a:rPr>
              <a:t>"Activité consistant </a:t>
            </a:r>
          </a:p>
          <a:p>
            <a:pPr marL="0" indent="0">
              <a:buNone/>
              <a:defRPr/>
            </a:pPr>
            <a:r>
              <a:rPr lang="fr-FR" sz="2000" i="1" dirty="0">
                <a:solidFill>
                  <a:srgbClr val="262626"/>
                </a:solidFill>
              </a:rPr>
              <a:t>à vendre à des clients </a:t>
            </a:r>
          </a:p>
          <a:p>
            <a:pPr marL="0" indent="0">
              <a:buNone/>
              <a:defRPr/>
            </a:pPr>
            <a:r>
              <a:rPr lang="fr-FR" sz="2000" i="1" dirty="0">
                <a:solidFill>
                  <a:srgbClr val="262626"/>
                </a:solidFill>
              </a:rPr>
              <a:t>de plus en plus pauvres </a:t>
            </a:r>
          </a:p>
          <a:p>
            <a:pPr marL="0" indent="0">
              <a:buNone/>
              <a:defRPr/>
            </a:pPr>
            <a:r>
              <a:rPr lang="fr-FR" sz="2000" i="1" dirty="0">
                <a:solidFill>
                  <a:srgbClr val="262626"/>
                </a:solidFill>
              </a:rPr>
              <a:t>des produits </a:t>
            </a:r>
          </a:p>
          <a:p>
            <a:pPr marL="0" indent="0">
              <a:buNone/>
              <a:defRPr/>
            </a:pPr>
            <a:r>
              <a:rPr lang="fr-FR" sz="2000" i="1" dirty="0">
                <a:solidFill>
                  <a:srgbClr val="262626"/>
                </a:solidFill>
              </a:rPr>
              <a:t>qui les intéressent </a:t>
            </a:r>
          </a:p>
          <a:p>
            <a:pPr marL="0" indent="0">
              <a:buNone/>
              <a:defRPr/>
            </a:pPr>
            <a:r>
              <a:rPr lang="fr-FR" sz="2000" i="1" dirty="0">
                <a:solidFill>
                  <a:srgbClr val="262626"/>
                </a:solidFill>
              </a:rPr>
              <a:t>de moins en moins"</a:t>
            </a:r>
            <a:endParaRPr lang="fr-FR" sz="2000" i="1" dirty="0">
              <a:solidFill>
                <a:srgbClr val="262626"/>
              </a:solidFill>
            </a:endParaRPr>
          </a:p>
        </p:txBody>
      </p:sp>
    </p:spTree>
    <p:extLst>
      <p:ext uri="{BB962C8B-B14F-4D97-AF65-F5344CB8AC3E}">
        <p14:creationId xmlns:p14="http://schemas.microsoft.com/office/powerpoint/2010/main" xmlns="" val="2727432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3736536" y="2753548"/>
            <a:ext cx="3875604" cy="2094209"/>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lnSpc>
                <a:spcPct val="110000"/>
              </a:lnSpc>
            </a:pPr>
            <a:r>
              <a:rPr lang="fr-FR" sz="1500" b="1" dirty="0" smtClean="0">
                <a:solidFill>
                  <a:srgbClr val="FFFFFF"/>
                </a:solidFill>
                <a:latin typeface="Verdana"/>
                <a:cs typeface="Verdana"/>
              </a:rPr>
              <a:t>Que l'ère de l'</a:t>
            </a:r>
            <a:r>
              <a:rPr lang="fr-FR" sz="1500" b="1" dirty="0" err="1" smtClean="0">
                <a:solidFill>
                  <a:srgbClr val="FFFFFF"/>
                </a:solidFill>
                <a:latin typeface="Verdana"/>
                <a:cs typeface="Verdana"/>
              </a:rPr>
              <a:t>hyper-stimulation</a:t>
            </a:r>
            <a:r>
              <a:rPr lang="fr-FR" sz="1500" b="1" dirty="0" smtClean="0">
                <a:solidFill>
                  <a:srgbClr val="FFFFFF"/>
                </a:solidFill>
                <a:latin typeface="Verdana"/>
                <a:cs typeface="Verdana"/>
              </a:rPr>
              <a:t> est derrière nous ?</a:t>
            </a:r>
          </a:p>
        </p:txBody>
      </p:sp>
      <p:sp>
        <p:nvSpPr>
          <p:cNvPr id="9" name="Ellipse 8"/>
          <p:cNvSpPr/>
          <p:nvPr/>
        </p:nvSpPr>
        <p:spPr>
          <a:xfrm>
            <a:off x="4032571" y="2892832"/>
            <a:ext cx="3875604" cy="2094209"/>
          </a:xfrm>
          <a:prstGeom prst="ellipse">
            <a:avLst/>
          </a:prstGeom>
          <a:solidFill>
            <a:srgbClr val="FFCC00"/>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lnSpc>
                <a:spcPct val="110000"/>
              </a:lnSpc>
            </a:pPr>
            <a:r>
              <a:rPr lang="fr-FR" sz="1500" b="1" dirty="0" smtClean="0">
                <a:solidFill>
                  <a:srgbClr val="1E1C11"/>
                </a:solidFill>
                <a:latin typeface="Verdana"/>
                <a:cs typeface="Verdana"/>
              </a:rPr>
              <a:t>Plus que jamais, fabriquer le CA… tout en dépassant le purement fonctionnel</a:t>
            </a:r>
          </a:p>
        </p:txBody>
      </p:sp>
      <p:sp>
        <p:nvSpPr>
          <p:cNvPr id="4" name="Titre 3"/>
          <p:cNvSpPr>
            <a:spLocks noGrp="1"/>
          </p:cNvSpPr>
          <p:nvPr>
            <p:ph type="title"/>
          </p:nvPr>
        </p:nvSpPr>
        <p:spPr/>
        <p:txBody>
          <a:bodyPr/>
          <a:lstStyle/>
          <a:p>
            <a:r>
              <a:rPr lang="fr-FR" dirty="0" smtClean="0"/>
              <a:t>Croyez-vous vraiment…</a:t>
            </a:r>
            <a:endParaRPr lang="fr-FR" dirty="0"/>
          </a:p>
        </p:txBody>
      </p:sp>
      <p:sp>
        <p:nvSpPr>
          <p:cNvPr id="7" name="Ellipse 6"/>
          <p:cNvSpPr/>
          <p:nvPr/>
        </p:nvSpPr>
        <p:spPr>
          <a:xfrm>
            <a:off x="349273" y="949781"/>
            <a:ext cx="3875604" cy="2094209"/>
          </a:xfrm>
          <a:prstGeom prst="ellipse">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lnSpc>
                <a:spcPct val="110000"/>
              </a:lnSpc>
            </a:pPr>
            <a:r>
              <a:rPr lang="fr-FR" sz="1500" b="1" dirty="0" smtClean="0">
                <a:solidFill>
                  <a:srgbClr val="FFFFFF"/>
                </a:solidFill>
                <a:latin typeface="Verdana"/>
                <a:cs typeface="Verdana"/>
              </a:rPr>
              <a:t>Que les clients n'ont plus envie de consommer </a:t>
            </a:r>
          </a:p>
          <a:p>
            <a:pPr algn="ctr">
              <a:lnSpc>
                <a:spcPct val="110000"/>
              </a:lnSpc>
            </a:pPr>
            <a:r>
              <a:rPr lang="fr-FR" sz="1500" b="1" dirty="0" smtClean="0">
                <a:solidFill>
                  <a:srgbClr val="FFFFFF"/>
                </a:solidFill>
                <a:latin typeface="Verdana"/>
                <a:cs typeface="Verdana"/>
              </a:rPr>
              <a:t>et ne cherchent que du prix ?</a:t>
            </a:r>
          </a:p>
        </p:txBody>
      </p:sp>
      <p:sp>
        <p:nvSpPr>
          <p:cNvPr id="11" name="Ellipse 10"/>
          <p:cNvSpPr/>
          <p:nvPr/>
        </p:nvSpPr>
        <p:spPr>
          <a:xfrm>
            <a:off x="619028" y="1097417"/>
            <a:ext cx="3875604" cy="2094209"/>
          </a:xfrm>
          <a:prstGeom prst="ellipse">
            <a:avLst/>
          </a:prstGeom>
          <a:solidFill>
            <a:srgbClr val="FFCC00"/>
          </a:solidFill>
          <a:ln>
            <a:solidFill>
              <a:schemeClr val="bg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lnSpc>
                <a:spcPct val="110000"/>
              </a:lnSpc>
            </a:pPr>
            <a:r>
              <a:rPr lang="fr-FR" sz="1500" b="1" dirty="0" smtClean="0">
                <a:solidFill>
                  <a:srgbClr val="1E1C11"/>
                </a:solidFill>
                <a:latin typeface="Verdana"/>
                <a:cs typeface="Verdana"/>
              </a:rPr>
              <a:t>Notre civilisation est celle du plaisir immédiat : vive la consommation !</a:t>
            </a:r>
          </a:p>
        </p:txBody>
      </p:sp>
    </p:spTree>
    <p:extLst>
      <p:ext uri="{BB962C8B-B14F-4D97-AF65-F5344CB8AC3E}">
        <p14:creationId xmlns:p14="http://schemas.microsoft.com/office/powerpoint/2010/main" xmlns="" val="418372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Bientôt dans le Petit Robert</a:t>
            </a:r>
            <a:r>
              <a:rPr lang="fr-FR" dirty="0" smtClean="0"/>
              <a:t>…</a:t>
            </a:r>
            <a:endParaRPr lang="fr-FR" dirty="0"/>
          </a:p>
        </p:txBody>
      </p:sp>
      <p:sp>
        <p:nvSpPr>
          <p:cNvPr id="3" name="Espace réservé du contenu 3"/>
          <p:cNvSpPr txBox="1">
            <a:spLocks/>
          </p:cNvSpPr>
          <p:nvPr/>
        </p:nvSpPr>
        <p:spPr>
          <a:xfrm>
            <a:off x="213311" y="1507039"/>
            <a:ext cx="3348345" cy="2937272"/>
          </a:xfrm>
          <a:prstGeom prst="rect">
            <a:avLst/>
          </a:prstGeom>
        </p:spPr>
        <p:txBody>
          <a:bodyPr lIns="77925" tIns="38963" rIns="77925" bIns="38963"/>
          <a:lstStyle>
            <a:lvl1pPr marL="342900" indent="-342900" algn="l" rtl="0" eaLnBrk="0" fontAlgn="base" hangingPunct="0">
              <a:spcBef>
                <a:spcPct val="20000"/>
              </a:spcBef>
              <a:spcAft>
                <a:spcPct val="0"/>
              </a:spcAft>
              <a:buClr>
                <a:srgbClr val="008000"/>
              </a:buClr>
              <a:buSzPct val="120000"/>
              <a:buFont typeface="Wingdings" pitchFamily="-112" charset="2"/>
              <a:buChar char="§"/>
              <a:defRPr sz="2400" kern="1200">
                <a:solidFill>
                  <a:schemeClr val="tx1"/>
                </a:solidFill>
                <a:latin typeface="Verdana" pitchFamily="34" charset="0"/>
                <a:ea typeface="ＭＳ Ｐゴシック" pitchFamily="-112" charset="-128"/>
                <a:cs typeface="Verdana" pitchFamily="34" charset="0"/>
              </a:defRPr>
            </a:lvl1pPr>
            <a:lvl2pPr marL="742950" indent="-285750" algn="l" rtl="0" eaLnBrk="0" fontAlgn="base" hangingPunct="0">
              <a:spcBef>
                <a:spcPct val="20000"/>
              </a:spcBef>
              <a:spcAft>
                <a:spcPct val="0"/>
              </a:spcAft>
              <a:buClr>
                <a:srgbClr val="008000"/>
              </a:buClr>
              <a:buSzPct val="120000"/>
              <a:buFont typeface="Arial" charset="0"/>
              <a:buChar char="•"/>
              <a:defRPr sz="2000" kern="1200">
                <a:solidFill>
                  <a:schemeClr val="tx1"/>
                </a:solidFill>
                <a:latin typeface="Verdana" pitchFamily="34" charset="0"/>
                <a:ea typeface="ＭＳ Ｐゴシック" pitchFamily="-112" charset="-128"/>
                <a:cs typeface="+mn-cs"/>
              </a:defRPr>
            </a:lvl2pPr>
            <a:lvl3pPr marL="1143000" indent="-228600" algn="l" rtl="0" eaLnBrk="0" fontAlgn="base" hangingPunct="0">
              <a:spcBef>
                <a:spcPct val="20000"/>
              </a:spcBef>
              <a:spcAft>
                <a:spcPct val="0"/>
              </a:spcAft>
              <a:buClr>
                <a:srgbClr val="008000"/>
              </a:buClr>
              <a:buSzPct val="80000"/>
              <a:buFont typeface="Calibri" pitchFamily="-112" charset="0"/>
              <a:buChar char="–"/>
              <a:defRPr sz="2400" kern="1200">
                <a:solidFill>
                  <a:schemeClr val="tx1"/>
                </a:solidFill>
                <a:latin typeface="Verdana" pitchFamily="34" charset="0"/>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Font typeface="Arial"/>
              <a:buNone/>
              <a:defRPr/>
            </a:pPr>
            <a:r>
              <a:rPr lang="fr-FR" b="1" i="1" dirty="0" smtClean="0">
                <a:solidFill>
                  <a:schemeClr val="tx1">
                    <a:lumMod val="85000"/>
                    <a:lumOff val="15000"/>
                  </a:schemeClr>
                </a:solidFill>
              </a:rPr>
              <a:t>Consommation :</a:t>
            </a:r>
            <a:endParaRPr lang="fr-FR" dirty="0" smtClean="0">
              <a:solidFill>
                <a:schemeClr val="tx1">
                  <a:lumMod val="85000"/>
                  <a:lumOff val="15000"/>
                </a:schemeClr>
              </a:solidFill>
            </a:endParaRPr>
          </a:p>
          <a:p>
            <a:pPr marL="0" indent="0">
              <a:lnSpc>
                <a:spcPct val="120000"/>
              </a:lnSpc>
              <a:buNone/>
              <a:defRPr/>
            </a:pPr>
            <a:r>
              <a:rPr lang="fr-FR" i="1" dirty="0" smtClean="0">
                <a:solidFill>
                  <a:schemeClr val="tx1">
                    <a:lumMod val="85000"/>
                    <a:lumOff val="15000"/>
                  </a:schemeClr>
                </a:solidFill>
              </a:rPr>
              <a:t>"Activité dépourvue de sens guidée par deux motivations :    la frustration et la recherche de jouissance immédiate"</a:t>
            </a:r>
          </a:p>
        </p:txBody>
      </p:sp>
      <p:pic>
        <p:nvPicPr>
          <p:cNvPr id="7" name="Image 6"/>
          <p:cNvPicPr>
            <a:picLocks noChangeAspect="1"/>
          </p:cNvPicPr>
          <p:nvPr/>
        </p:nvPicPr>
        <p:blipFill>
          <a:blip r:embed="rId2" cstate="print"/>
          <a:stretch>
            <a:fillRect/>
          </a:stretch>
        </p:blipFill>
        <p:spPr>
          <a:xfrm rot="21155852">
            <a:off x="3688816" y="1736787"/>
            <a:ext cx="4880921" cy="2745519"/>
          </a:xfrm>
          <a:prstGeom prst="rect">
            <a:avLst/>
          </a:prstGeom>
          <a:ln w="76200" cmpd="sng">
            <a:noFill/>
          </a:ln>
        </p:spPr>
      </p:pic>
    </p:spTree>
    <p:extLst>
      <p:ext uri="{BB962C8B-B14F-4D97-AF65-F5344CB8AC3E}">
        <p14:creationId xmlns:p14="http://schemas.microsoft.com/office/powerpoint/2010/main" xmlns="" val="250620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stretch>
            <a:fillRect/>
          </a:stretch>
        </p:blipFill>
        <p:spPr>
          <a:xfrm>
            <a:off x="0" y="0"/>
            <a:ext cx="9144000" cy="5143500"/>
          </a:xfrm>
          <a:prstGeom prst="rect">
            <a:avLst/>
          </a:prstGeom>
        </p:spPr>
      </p:pic>
    </p:spTree>
    <p:extLst>
      <p:ext uri="{BB962C8B-B14F-4D97-AF65-F5344CB8AC3E}">
        <p14:creationId xmlns:p14="http://schemas.microsoft.com/office/powerpoint/2010/main" xmlns="" val="2507742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stretch>
            <a:fillRect/>
          </a:stretch>
        </p:blipFill>
        <p:spPr>
          <a:xfrm>
            <a:off x="0" y="1"/>
            <a:ext cx="9144000" cy="5143499"/>
          </a:xfrm>
          <a:prstGeom prst="rect">
            <a:avLst/>
          </a:prstGeom>
        </p:spPr>
      </p:pic>
      <p:pic>
        <p:nvPicPr>
          <p:cNvPr id="4" name="Image 3"/>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 y="0"/>
            <a:ext cx="2180491" cy="1181100"/>
          </a:xfrm>
          <a:prstGeom prst="rect">
            <a:avLst/>
          </a:prstGeom>
        </p:spPr>
      </p:pic>
      <p:sp>
        <p:nvSpPr>
          <p:cNvPr id="8" name="Rectangle 7"/>
          <p:cNvSpPr/>
          <p:nvPr>
            <p:custDataLst>
              <p:tags r:id="rId1"/>
            </p:custDataLst>
          </p:nvPr>
        </p:nvSpPr>
        <p:spPr>
          <a:xfrm>
            <a:off x="1" y="1154691"/>
            <a:ext cx="2178693" cy="398881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r>
              <a:rPr lang="fr-FR" sz="1700" dirty="0">
                <a:solidFill>
                  <a:srgbClr val="D2533C"/>
                </a:solidFill>
              </a:rPr>
              <a:t>"</a:t>
            </a:r>
            <a:r>
              <a:rPr lang="fr-FR" sz="1700" i="1" dirty="0">
                <a:solidFill>
                  <a:srgbClr val="D2533C"/>
                </a:solidFill>
              </a:rPr>
              <a:t>Notre version d’une parfaite expérience client est celle au cours de laquelle le client ne souhaite pas nous parler. Chaque fois qu’un client nous contacte, nous considérons que c’est un échec pour nous. Les gens devraient parler à leurs amis, pas à leurs fournisseurs</a:t>
            </a:r>
            <a:r>
              <a:rPr lang="fr-FR" sz="1700" i="1" dirty="0" smtClean="0">
                <a:solidFill>
                  <a:srgbClr val="D2533C"/>
                </a:solidFill>
              </a:rPr>
              <a:t>.</a:t>
            </a:r>
            <a:r>
              <a:rPr lang="fr-FR" sz="1700" dirty="0" smtClean="0">
                <a:solidFill>
                  <a:srgbClr val="D2533C"/>
                </a:solidFill>
              </a:rPr>
              <a:t>“</a:t>
            </a:r>
            <a:endParaRPr lang="fr-FR" sz="1700" dirty="0">
              <a:solidFill>
                <a:srgbClr val="D2533C"/>
              </a:solidFill>
            </a:endParaRPr>
          </a:p>
        </p:txBody>
      </p:sp>
    </p:spTree>
    <p:extLst>
      <p:ext uri="{BB962C8B-B14F-4D97-AF65-F5344CB8AC3E}">
        <p14:creationId xmlns:p14="http://schemas.microsoft.com/office/powerpoint/2010/main" xmlns="" val="401985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e e-commerce dans la vraie vie.mp4">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5158890"/>
          </a:xfrm>
          <a:prstGeom prst="rect">
            <a:avLst/>
          </a:prstGeom>
        </p:spPr>
      </p:pic>
    </p:spTree>
    <p:extLst>
      <p:ext uri="{BB962C8B-B14F-4D97-AF65-F5344CB8AC3E}">
        <p14:creationId xmlns:p14="http://schemas.microsoft.com/office/powerpoint/2010/main" xmlns="" val="32606878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50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aVz22Id4kWcvyhM6oi7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_OqNqv.M0iNT9A7bVd6s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B8ahviO.0ubwrJxRdO8h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uu7TfJydUuNCxrWDG5Bx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9_781R8Eew7mek6tU3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GfFoL42d0ubkINTwbeE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hd8P01_U02nxUsa_nbq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mwdjQeHFUuKYQyhUj7G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hVScxkvU0.Wz1M.OYME5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AzrzJyvy0iPw_odSs0K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bbjoTNQGk6oZ0Kehl96S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Q5.m4zSB0eSO3r5TzTa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nOHgVjuiikmGMtZgSha2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LnOQn4QSUGYWUUOmhMSS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4TkCd1Bg_UCuCo5ekbZDB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eYwVmYPaU6zpYNE5gjTc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LnOQn4QSUGYWUUOmhMSS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xhW1PtrnEiaqlDEtSJSS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13r4MtGZXUGK8KgBSfQLH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18dvX0eXEuL2WiO0EtR9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RMDZA3jbUmnCsHfo5H2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227g.vCEe3MM.2tuXM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WBhs.0g7EOjRJRBn30us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snDrVnuL0eFyV1RaY4C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b2SiEWpt0.zOoQB.gXAc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6Qq0t5QAMkOqidFVgpve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l2FDgBj1kGNI4Caufpqe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4O33qF71sEqbJcpjWhEc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2K23OtpyN0mLOxFFDE76H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uDalJ2CrtU6Pn0evaFmef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hU3zk4TAEyBQ9b0gouNb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swcRle3Ue.QRewKojU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0r_mJ1Ra06nSnDObP1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MTGA..e3EyogLyUPWMDz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aJqwLYTbq0etZpAB2OZa8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JBNDzRkw.ECrm88AB_lY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S.hXy9CXkapDbuM62XtS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9vb88N2wrUmaobU96l7_w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UNT4BQJ8E61JPv1nek4J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HVgL8lMH7EWfvnQi5hjxu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Gw7dh27Uw0qCSz.J9oI.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gcRt8NJbkOGhOzhUs7s7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gj0ln68Js0K29_cw3RLDx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MuOb3DzDUqKCe0E6RqBH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gj0ln68Js0K29_cw3RLDx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bbjoTNQGk6oZ0Kehl96S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D227g.vCEe3MM.2tuXM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yMuOb3DzDUqKCe0E6RqBH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okan0G.RUakwWfktt0Wo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_PImPfi0QkSanv7_U6zaE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j0ln68Js0K29_cw3RLDx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j0ln68Js0K29_cw3RLDx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bvHC9ylikmLvoWgdPIKB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bvHC9ylikmLvoWgdPIKB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Mokan0G.RUakwWfktt0W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kYixBkS1ket..aYJIg32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IrCRQuLUOeA4ii3rhWg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XXMc1Ge6USS4.sATEThnA"/>
</p:tagLst>
</file>

<file path=ppt/theme/theme1.xml><?xml version="1.0" encoding="utf-8"?>
<a:theme xmlns:a="http://schemas.openxmlformats.org/drawingml/2006/main" name="Draft template Dia-Mart-v10">
  <a:themeElements>
    <a:clrScheme name="Dia-Mart Colors">
      <a:dk1>
        <a:srgbClr val="323232"/>
      </a:dk1>
      <a:lt1>
        <a:sysClr val="window" lastClr="FFFFFF"/>
      </a:lt1>
      <a:dk2>
        <a:srgbClr val="323232"/>
      </a:dk2>
      <a:lt2>
        <a:srgbClr val="E2DFCD"/>
      </a:lt2>
      <a:accent1>
        <a:srgbClr val="4FAD26"/>
      </a:accent1>
      <a:accent2>
        <a:srgbClr val="E2007A"/>
      </a:accent2>
      <a:accent3>
        <a:srgbClr val="F18E00"/>
      </a:accent3>
      <a:accent4>
        <a:srgbClr val="D2533C"/>
      </a:accent4>
      <a:accent5>
        <a:srgbClr val="FF6600"/>
      </a:accent5>
      <a:accent6>
        <a:srgbClr val="FFCC33"/>
      </a:accent6>
      <a:hlink>
        <a:srgbClr val="800000"/>
      </a:hlink>
      <a:folHlink>
        <a:srgbClr val="597474"/>
      </a:folHlink>
    </a:clrScheme>
    <a:fontScheme name="Dia-Mart Font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0" indent="0" algn="l" defTabSz="914400" rtl="0" eaLnBrk="1" latinLnBrk="0" hangingPunct="1">
          <a:lnSpc>
            <a:spcPct val="105000"/>
          </a:lnSpc>
          <a:spcBef>
            <a:spcPts val="0"/>
          </a:spcBef>
          <a:buClr>
            <a:schemeClr val="accent1"/>
          </a:buClr>
          <a:buFont typeface="Wingdings" pitchFamily="2" charset="2"/>
          <a:buNone/>
          <a:defRPr sz="1600" dirty="0" smtClean="0">
            <a:latin typeface="+mn-lt"/>
            <a:cs typeface="+mn-cs"/>
          </a:defRPr>
        </a:defPPr>
      </a:lstStyle>
    </a:txDef>
  </a:objectDefaults>
  <a:extraClrSchemeLst/>
</a:theme>
</file>

<file path=ppt/theme/theme2.xml><?xml version="1.0" encoding="utf-8"?>
<a:theme xmlns:a="http://schemas.openxmlformats.org/drawingml/2006/main" name="1_Draft template Dia-Mart-v10">
  <a:themeElements>
    <a:clrScheme name="Dia-Mart Colors">
      <a:dk1>
        <a:srgbClr val="323232"/>
      </a:dk1>
      <a:lt1>
        <a:sysClr val="window" lastClr="FFFFFF"/>
      </a:lt1>
      <a:dk2>
        <a:srgbClr val="323232"/>
      </a:dk2>
      <a:lt2>
        <a:srgbClr val="E2DFCD"/>
      </a:lt2>
      <a:accent1>
        <a:srgbClr val="4FAD26"/>
      </a:accent1>
      <a:accent2>
        <a:srgbClr val="E2007A"/>
      </a:accent2>
      <a:accent3>
        <a:srgbClr val="F18E00"/>
      </a:accent3>
      <a:accent4>
        <a:srgbClr val="D2533C"/>
      </a:accent4>
      <a:accent5>
        <a:srgbClr val="FF6600"/>
      </a:accent5>
      <a:accent6>
        <a:srgbClr val="FFCC33"/>
      </a:accent6>
      <a:hlink>
        <a:srgbClr val="800000"/>
      </a:hlink>
      <a:folHlink>
        <a:srgbClr val="597474"/>
      </a:folHlink>
    </a:clrScheme>
    <a:fontScheme name="Dia-Mart Font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0" indent="0" algn="l" defTabSz="914400" rtl="0" eaLnBrk="1" latinLnBrk="0" hangingPunct="1">
          <a:lnSpc>
            <a:spcPct val="105000"/>
          </a:lnSpc>
          <a:spcBef>
            <a:spcPts val="0"/>
          </a:spcBef>
          <a:buClr>
            <a:schemeClr val="accent1"/>
          </a:buClr>
          <a:buFont typeface="Wingdings" pitchFamily="2" charset="2"/>
          <a:buNone/>
          <a:defRPr sz="1600" dirty="0" smtClean="0">
            <a:latin typeface="+mn-lt"/>
            <a:cs typeface="+mn-cs"/>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Draft template Dia-Mart-v10</Template>
  <TotalTime>0</TotalTime>
  <Words>859</Words>
  <Application>Microsoft Office PowerPoint</Application>
  <PresentationFormat>Affichage à l'écran (16:9)</PresentationFormat>
  <Paragraphs>84</Paragraphs>
  <Slides>13</Slides>
  <Notes>4</Notes>
  <HiddenSlides>0</HiddenSlides>
  <MMClips>1</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13</vt:i4>
      </vt:variant>
    </vt:vector>
  </HeadingPairs>
  <TitlesOfParts>
    <vt:vector size="16" baseType="lpstr">
      <vt:lpstr>Draft template Dia-Mart-v10</vt:lpstr>
      <vt:lpstr>1_Draft template Dia-Mart-v10</vt:lpstr>
      <vt:lpstr>think-cell Slide</vt:lpstr>
      <vt:lpstr>La distribution de demain :  formats et développement Commerce de centre-ville Juillet 2014</vt:lpstr>
      <vt:lpstr>Le Groupe Dia-Mart</vt:lpstr>
      <vt:lpstr>Diapositive 2</vt:lpstr>
      <vt:lpstr>Bientôt dans le Petit Robert…</vt:lpstr>
      <vt:lpstr>Croyez-vous vraiment…</vt:lpstr>
      <vt:lpstr>Bientôt dans le Petit Robert…</vt:lpstr>
      <vt:lpstr>Diapositive 6</vt:lpstr>
      <vt:lpstr>Diapositive 7</vt:lpstr>
      <vt:lpstr>Diapositive 8</vt:lpstr>
      <vt:lpstr>Diapositive 9</vt:lpstr>
      <vt:lpstr>Une "carence en caressage"</vt:lpstr>
      <vt:lpstr>Le début de la grande lessive ?</vt:lpstr>
      <vt:lpstr>Implications pour les centre-ville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Graphic design by Simaje
www.simaje.com</dc:description>
  <cp:lastModifiedBy/>
  <cp:revision>1</cp:revision>
  <dcterms:created xsi:type="dcterms:W3CDTF">2013-01-14T08:26:14Z</dcterms:created>
  <dcterms:modified xsi:type="dcterms:W3CDTF">2014-07-04T08:16:15Z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